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15"/>
  </p:handoutMasterIdLst>
  <p:sldIdLst>
    <p:sldId id="296" r:id="rId2"/>
    <p:sldId id="261" r:id="rId3"/>
    <p:sldId id="314" r:id="rId4"/>
    <p:sldId id="316" r:id="rId5"/>
    <p:sldId id="315" r:id="rId6"/>
    <p:sldId id="317" r:id="rId7"/>
    <p:sldId id="304" r:id="rId8"/>
    <p:sldId id="305" r:id="rId9"/>
    <p:sldId id="306" r:id="rId10"/>
    <p:sldId id="307" r:id="rId11"/>
    <p:sldId id="319" r:id="rId12"/>
    <p:sldId id="320" r:id="rId13"/>
    <p:sldId id="30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7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5149D-A0B9-483B-B2E7-081BD8CC876B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9D2C3-B46E-4344-888F-1F3F1559961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165B321-2BD3-4A0D-A980-71A362ADBFB2}" type="datetimeFigureOut">
              <a:rPr lang="ru-RU" smtClean="0"/>
              <a:pPr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3.sldx"/><Relationship Id="rId5" Type="http://schemas.openxmlformats.org/officeDocument/2006/relationships/image" Target="../media/image5.jpeg"/><Relationship Id="rId4" Type="http://schemas.openxmlformats.org/officeDocument/2006/relationships/package" Target="../embeddings/______Microsoft_Office_PowerPoint2.sld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1520" y="1124744"/>
            <a:ext cx="8640960" cy="460851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5200" b="1" dirty="0" smtClean="0">
                <a:latin typeface="Arial" panose="020B0604020202020204" pitchFamily="34" charset="0"/>
                <a:cs typeface="Arial" pitchFamily="34" charset="0"/>
              </a:rPr>
              <a:t>Заседание республиканского методического совета по развитию социального обслуживания</a:t>
            </a:r>
          </a:p>
          <a:p>
            <a:pPr algn="ctr">
              <a:buNone/>
            </a:pPr>
            <a:r>
              <a:rPr lang="ru-RU" sz="4200" b="1" dirty="0" smtClean="0">
                <a:latin typeface="Arial" panose="020B0604020202020204" pitchFamily="34" charset="0"/>
                <a:cs typeface="Arial" pitchFamily="34" charset="0"/>
              </a:rPr>
              <a:t>«Обеспечение преемственности услуг сопровождаемого проживания выпускникам домов-интернатов территориальными центрами социального обслуживания населения»</a:t>
            </a:r>
            <a:endParaRPr lang="ru-RU" sz="4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90" y="0"/>
            <a:ext cx="9134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Тематика дипломных проектов (работ)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дипломных проектов (работ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Кафедра педагогики и социальной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2017/2018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57753240"/>
              </p:ext>
            </p:extLst>
          </p:nvPr>
        </p:nvGraphicFramePr>
        <p:xfrm>
          <a:off x="179512" y="830997"/>
          <a:ext cx="8856984" cy="5941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6686"/>
                <a:gridCol w="4958050"/>
                <a:gridCol w="2232248"/>
              </a:tblGrid>
              <a:tr h="16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Ф.И.О. автора дипломного проекта (дипломной работы)</a:t>
                      </a:r>
                      <a:endParaRPr lang="ru-RU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 дипломного проекта (дипломной работы)</a:t>
                      </a:r>
                      <a:endParaRPr lang="ru-RU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Ф.И.О. руководителя дипломного проекта (дипломной работы), занимаемая должность</a:t>
                      </a:r>
                      <a:endParaRPr lang="ru-RU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КАЛИНЕВИЧ АНТОН ВЛАДИМИРОВИЧ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Досуговая деятельность в учреждениях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интернатного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типа как средство оптимизации жизнедеятельности пожилых людей в ГУ "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Куриловичский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дом-интернат для престарелых и инвалидов"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СОЛДАТОВА Ольга Васильевна; Старший преподаватель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0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ГУЗАРЕВИЧ ОЛЬГА НИКОЛАЕВНА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Этическая защита как средство реализации принципов этикета специалистов по социальной работе (на примере ГУ "Центр социального обслуживания населения Октябрьского района г. Гродно")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ТАРАН Регина Ивановна;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3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МАРЦУЛЕВИЧ МАРИНА ВАСИЛЬЕВНА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Профилактика эмоционального выгорания и психической напряженности в деятельности специалиста по социальной работе (на примере ГУ "Центр социального обслуживания населения Октябрьского района г. Гродно")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ТАРАН Регина Ивановна;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0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ИЛЬИНА-СОРОКА МАРТА АНДРЕЕВНА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Система работы по социально-психологической реабилитации молодых инвалидов с особенностями эмоциональной сферы в ГУ "Центр социального обслуживания населения Мостовского района"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СОЛОВЬЁВА Анна Викторовна; Старший преподаватель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1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КАЗНИКОВА АНАСТАСИЯ ВИТОЛЬДОВНА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Самооценка детей младшего школьного возраста из многодетных семей и её учет в работе социальных служб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СОЛОВЬЁВА Анна Викторовна; Старший преподаватель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1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ЕЛИСЕЕВА ОЛЬГА ВЛАДИМИРОВНА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Характеристика форм оказания социальной помощи на дому пожилым гражданам ГУ "Территориальный центр социального обслуживания населения Волковысского района"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ДОРОШКО Ольга Михайловна;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6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ФОМИНЫХ НАДЕЖДА СТАНИСЛАВОВНА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Совершенствование социальной работы с многодетными семьями на основе деятельности семейного клуба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ДОРОШКО Ольга Михайловна;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КОЗЕЛ АЛЕСЯ ВЛАДИМИРОВНА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помощь пожилым людям с ограниченными возможностями здоровья в преодолении проблемы одиночества (на примере ГУ "Центр социального обслуживания населения Ленинского района г. Гродно")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ЭКСТЕРОВИЧ Анна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Иронеушевна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Старший преподаватель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1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МАНЯК ЮЛИЯ ИГОРЕВНА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работа по предупреждению тревожности у людей пожилого возраста при выходе на пенсию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КИСЕЛЬ Наталья Павловна; Старший преподаватель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ШВАКЕЛЬ ОЛЬГА ВИКТОРОВНА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реабилитация молодых инвалидов в ГУ "Лидский районный территориальный центр социального обслуживания населения"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ТАРАН Регина Ивановна;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83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КАСТУСИК ОЛЬГА ИВАНОВНА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Старение населения как медико-социальная проблема в аспекте организации помощи пожилым людям (на примере ГУ "Территориальный центр социального обслуживания населения Заводского района г. Минска")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ТАРАНТЕЙ Виктор Петрович; Заведующий кафедрой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672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ПОЛУЧЕНИЕ СПЕЦИАЛЬНОСТИ «ШТУКАТУР-МАЛЯР» 3-4 РАЗРЯДА ПРОЖИВАЮЩИМИ ГУСО «МУРОВАНСКИЙ ПСИХОНЕВРОЛОГИЧЕСКИЙ ДОМ-ИНТЕРНАТ ДЛЯ ПРЕСТАРЕЛЫХ И ИНВАЛИДОВ»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5" name="Содержимое 4" descr="C:\Users\admin\Desktop\Фото отделения СП\DSC05050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49" t="9897" r="14449" b="-1624"/>
          <a:stretch>
            <a:fillRect/>
          </a:stretch>
        </p:blipFill>
        <p:spPr>
          <a:xfrm>
            <a:off x="323528" y="908720"/>
            <a:ext cx="3311525" cy="5716016"/>
          </a:xfrm>
          <a:prstGeom prst="rect">
            <a:avLst/>
          </a:prstGeom>
        </p:spPr>
      </p:pic>
      <p:pic>
        <p:nvPicPr>
          <p:cNvPr id="4915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186"/>
          <a:stretch/>
        </p:blipFill>
        <p:spPr bwMode="auto">
          <a:xfrm>
            <a:off x="3707904" y="1700808"/>
            <a:ext cx="5317520" cy="313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7066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троители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352420" cy="5568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Спасибо за внимание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085184"/>
            <a:ext cx="8352928" cy="1224136"/>
          </a:xfrm>
          <a:effectLst/>
        </p:spPr>
        <p:txBody>
          <a:bodyPr>
            <a:noAutofit/>
          </a:bodyPr>
          <a:lstStyle/>
          <a:p>
            <a:pPr marL="182880" indent="0" algn="r">
              <a:buNone/>
            </a:pPr>
            <a:r>
              <a:rPr lang="ru-RU" sz="2400" b="1" dirty="0" smtClean="0">
                <a:effectLst/>
                <a:latin typeface="Arial" pitchFamily="34" charset="0"/>
                <a:cs typeface="Arial" pitchFamily="34" charset="0"/>
              </a:rPr>
              <a:t>Председатель комитета по труду, занятости и социальной защите Гродненского облисполкома </a:t>
            </a:r>
            <a:br>
              <a:rPr lang="ru-RU" sz="2400" b="1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effectLst/>
                <a:latin typeface="Arial" pitchFamily="34" charset="0"/>
                <a:cs typeface="Arial" pitchFamily="34" charset="0"/>
              </a:rPr>
              <a:t>Зимновода Анатолий Казимирович</a:t>
            </a:r>
            <a:br>
              <a:rPr lang="ru-RU" sz="2400" b="1" dirty="0" smtClean="0">
                <a:effectLst/>
                <a:latin typeface="Arial" pitchFamily="34" charset="0"/>
                <a:cs typeface="Arial" pitchFamily="34" charset="0"/>
              </a:rPr>
            </a:br>
            <a:endParaRPr lang="ru-RU" sz="24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Гродненская облас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34124" y="476672"/>
            <a:ext cx="447575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ГУСО «ЛИДСКИЙ  ПСИХОНЕВРОЛОГИЧЕСКИЙ ДОМ-ИНТЕРНАТ ДЛЯ ПРЕСТАРЕЛЫХ И ИНВАЛИДОВ» </a:t>
            </a:r>
            <a:br>
              <a:rPr lang="ru-RU" sz="1800" dirty="0"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Шаги по изменению качества жизни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5445224"/>
            <a:ext cx="5266928" cy="680939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72741647"/>
              </p:ext>
            </p:extLst>
          </p:nvPr>
        </p:nvGraphicFramePr>
        <p:xfrm>
          <a:off x="251520" y="980728"/>
          <a:ext cx="4176464" cy="2888357"/>
        </p:xfrm>
        <a:graphic>
          <a:graphicData uri="http://schemas.openxmlformats.org/presentationml/2006/ole">
            <p:oleObj spid="_x0000_s43010" name="Слайд" r:id="rId3" imgW="4570610" imgH="3427643" progId="PowerPoint.Slide.12">
              <p:embed/>
            </p:oleObj>
          </a:graphicData>
        </a:graphic>
      </p:graphicFrame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53714711"/>
              </p:ext>
            </p:extLst>
          </p:nvPr>
        </p:nvGraphicFramePr>
        <p:xfrm>
          <a:off x="4788024" y="980728"/>
          <a:ext cx="4032448" cy="2880321"/>
        </p:xfrm>
        <a:graphic>
          <a:graphicData uri="http://schemas.openxmlformats.org/presentationml/2006/ole">
            <p:oleObj spid="_x0000_s43011" name="Слайд" r:id="rId4" imgW="4570610" imgH="3427643" progId="PowerPoint.Slide.12">
              <p:embed/>
            </p:oleObj>
          </a:graphicData>
        </a:graphic>
      </p:graphicFrame>
      <p:pic>
        <p:nvPicPr>
          <p:cNvPr id="8" name="Рисунок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88024" y="4077072"/>
            <a:ext cx="4096709" cy="2647950"/>
          </a:xfrm>
          <a:prstGeom prst="rect">
            <a:avLst/>
          </a:prstGeom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84291269"/>
              </p:ext>
            </p:extLst>
          </p:nvPr>
        </p:nvGraphicFramePr>
        <p:xfrm>
          <a:off x="251520" y="4077072"/>
          <a:ext cx="4176464" cy="2647950"/>
        </p:xfrm>
        <a:graphic>
          <a:graphicData uri="http://schemas.openxmlformats.org/presentationml/2006/ole">
            <p:oleObj spid="_x0000_s43012" name="Слайд" r:id="rId6" imgW="4570610" imgH="342764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6930119" cy="54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Ольга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Чунеева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Порманчук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268760"/>
            <a:ext cx="4320480" cy="3384376"/>
          </a:xfrm>
          <a:prstGeom prst="rect">
            <a:avLst/>
          </a:prstGeom>
        </p:spPr>
      </p:pic>
      <p:pic>
        <p:nvPicPr>
          <p:cNvPr id="6" name="Picture 2" descr="C:\Users\Майя\Desktop\2_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4298752" cy="34799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260648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Денис Зайцев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7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"/>
          <a:stretch>
            <a:fillRect/>
          </a:stretch>
        </p:blipFill>
        <p:spPr>
          <a:xfrm>
            <a:off x="611560" y="548680"/>
            <a:ext cx="3187606" cy="4464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2492896"/>
            <a:ext cx="5081064" cy="4028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968" y="54868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Виктор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Габриолович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1205" y="0"/>
            <a:ext cx="47015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142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4338" y="27940"/>
            <a:ext cx="4255323" cy="680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887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90" y="0"/>
            <a:ext cx="9134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Тематика дипломных проектов (работ)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дипломных проектов (работ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Кафедра педагогики и социальной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2017/2018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8550504"/>
              </p:ext>
            </p:extLst>
          </p:nvPr>
        </p:nvGraphicFramePr>
        <p:xfrm>
          <a:off x="107504" y="830997"/>
          <a:ext cx="8928992" cy="5940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8009"/>
                <a:gridCol w="4844719"/>
                <a:gridCol w="2376264"/>
              </a:tblGrid>
              <a:tr h="5578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Ф.И.О. автора дипломного проекта (дипломной работы)</a:t>
                      </a:r>
                      <a:endParaRPr lang="ru-RU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 дипломного проекта (дипломной работы)</a:t>
                      </a:r>
                      <a:endParaRPr lang="ru-RU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Ф.И.О. руководителя дипломного проекта (дипломной работы), занимаемая должность</a:t>
                      </a:r>
                      <a:endParaRPr lang="ru-RU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ВОРОНЧИХИНА АЛЕКСАНДРА АЛЕКСАНДРОВНА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Социально-педагогическое сопровождение инвалидов детства в ГУ "Центр социального обслуживания населения Ленинского района г. Гродно"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ДОРОШКО Ольга Михайловна;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91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ДРАГУН ЮЛИЯ БОРИСОВНА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 с многодетными семьями социально-опасного положения в социально-педагогическом центре г. Гродно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КАПАЛЫГИНА Ирина Ивановна;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АНДРУКОНИС АНЖЕЛИКА МЕЧИСЛАВОВНА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Особенности личностного развития воспитывающихся в условиях детских социальных приютов подростков (на примере ГУО "Лидский районный социально-педагогический центр" (социальный приют))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СОЛОВЬЁВА Анна Викторовна; Старший преподаватель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ЛУНЯ МАКСИМ МИХАЙЛОВИЧ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Практико-ориентированная деятельность по социальному обслуживанию пожилых людей в сельской местности (на примере работы Центра социального обслуживания населения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Дятловского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района)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КАПАЛЫГИНА Ирина Ивановна;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7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БЕРГЕЛЬ ЕЛЕНА АЛЕКСАНДРОВНА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Профессионально-значимые качества как основа имиджа социального работника (на примере ГУ  "Центр социального обслуживания населения Октябрьского района г. Гродно")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ДОРОШКО Ольга Михайловна;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7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ЗАДОРОЖНЫЙ ПАВЕЛ РУСЛАНОВИЧ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социальной работы с пожилыми людьми на дому в ГУ "Лидский районный территориальный центр социального обслуживания населения"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ДОРОШКО Ольга Михайловна;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0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КРЕНДЕЛЕВА ОЛЬГА ЮРЬЕВНА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Социально-педагогические условия социализации молодых инвалидов (на примере ГУ "Территориальный центр социального обслуживания населения Волковысского района")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ТАРАН Регина Ивановна;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6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ОЖИГАР ЕКАТЕРИНА ЕВГЕНЬЕВНА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Формы социальной работы коллектива отделения социальной адаптации и реабилитации ГУ "Территориальный центр социального обслуживания населения Волковысского района" с женщинами-жертвами насилия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ТАРАН Регина Ивановна;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7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МАРЦИНКЕВИЧ ЕКАТЕРИНА НИКОЛАЕВНА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Особенности профессиональной идентичности социального работника (на примере ГУ "Петриковский территориальный центр социального обслуживания населения")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БЕЛОКОЗ Елена Иосифовна; Доцент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6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БУСЛОВИЧ ЕВГЕНИЙ ОЛЕГОВИЧ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учреждения социального обслуживания населения с молодыми инвалидами по оптимизации их жизнедеятельности (на примере отделения дневного пребывания инвалидов ГУ "Территориальный центр социального обслуживания населения Волковысского района")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СОЛДАТОВА Ольга Васильевна; Старший преподаватель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" marR="1094" marT="10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197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964</TotalTime>
  <Words>753</Words>
  <Application>Microsoft Office PowerPoint</Application>
  <PresentationFormat>Экран (4:3)</PresentationFormat>
  <Paragraphs>84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Воздушный поток</vt:lpstr>
      <vt:lpstr>Слайд</vt:lpstr>
      <vt:lpstr>Слайд 1</vt:lpstr>
      <vt:lpstr>Председатель комитета по труду, занятости и социальной защите Гродненского облисполкома  Зимновода Анатолий Казимирович </vt:lpstr>
      <vt:lpstr>ГУСО «ЛИДСКИЙ  ПСИХОНЕВРОЛОГИЧЕСКИЙ ДОМ-ИНТЕРНАТ ДЛЯ ПРЕСТАРЕЛЫХ И ИНВАЛИДОВ»  Шаги по изменению качества жизни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ПОЛУЧЕНИЕ СПЕЦИАЛЬНОСТИ «ШТУКАТУР-МАЛЯР» 3-4 РАЗРЯДА ПРОЖИВАЮЩИМИ ГУСО «МУРОВАНСКИЙ ПСИХОНЕВРОЛОГИЧЕСКИЙ ДОМ-ИНТЕРНАТ ДЛЯ ПРЕСТАРЕЛЫХ И ИНВАЛИДОВ»</vt:lpstr>
      <vt:lpstr>Слайд 12</vt:lpstr>
      <vt:lpstr>Спасибо за внимание </vt:lpstr>
    </vt:vector>
  </TitlesOfParts>
  <Company>КТЗСЗ Гродненского ОИК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Председатель комитета по труду, занятости и социальной защите Гродненского облисполкома  Зимновода Анатолий Казимирович </dc:title>
  <dc:creator>V.Korotelschikova</dc:creator>
  <cp:lastModifiedBy>V.Korotelschikova</cp:lastModifiedBy>
  <cp:revision>137</cp:revision>
  <cp:lastPrinted>2017-10-05T07:33:10Z</cp:lastPrinted>
  <dcterms:created xsi:type="dcterms:W3CDTF">2017-02-07T06:59:41Z</dcterms:created>
  <dcterms:modified xsi:type="dcterms:W3CDTF">2018-08-15T17:36:30Z</dcterms:modified>
</cp:coreProperties>
</file>