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62" r:id="rId3"/>
    <p:sldId id="266" r:id="rId4"/>
    <p:sldId id="274" r:id="rId5"/>
    <p:sldId id="267" r:id="rId6"/>
    <p:sldId id="263" r:id="rId7"/>
    <p:sldId id="260" r:id="rId8"/>
    <p:sldId id="269" r:id="rId9"/>
    <p:sldId id="268" r:id="rId10"/>
    <p:sldId id="271" r:id="rId11"/>
    <p:sldId id="270" r:id="rId12"/>
    <p:sldId id="273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4A99BE-4674-400C-B7D2-EB7927DD2955}" type="doc">
      <dgm:prSet loTypeId="urn:microsoft.com/office/officeart/2005/8/layout/v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EDD4EB0-1818-4F63-8599-4C087B62361D}">
      <dgm:prSet phldrT="[Текст]"/>
      <dgm:spPr/>
      <dgm:t>
        <a:bodyPr/>
        <a:lstStyle/>
        <a:p>
          <a:r>
            <a:rPr lang="ru-RU" dirty="0"/>
            <a:t>По субъекту</a:t>
          </a:r>
        </a:p>
      </dgm:t>
    </dgm:pt>
    <dgm:pt modelId="{73FED9C8-1CC6-480C-8077-802EFFAA0DE2}" type="parTrans" cxnId="{71F51303-957E-449C-B685-E92A716B38A7}">
      <dgm:prSet/>
      <dgm:spPr/>
      <dgm:t>
        <a:bodyPr/>
        <a:lstStyle/>
        <a:p>
          <a:endParaRPr lang="ru-RU"/>
        </a:p>
      </dgm:t>
    </dgm:pt>
    <dgm:pt modelId="{A55ED732-67EC-4EB8-B04A-0A381CAE3D52}" type="sibTrans" cxnId="{71F51303-957E-449C-B685-E92A716B38A7}">
      <dgm:prSet/>
      <dgm:spPr/>
      <dgm:t>
        <a:bodyPr/>
        <a:lstStyle/>
        <a:p>
          <a:endParaRPr lang="ru-RU"/>
        </a:p>
      </dgm:t>
    </dgm:pt>
    <dgm:pt modelId="{A6C49FB0-1AAD-4915-9783-48D4E3C25D58}">
      <dgm:prSet phldrT="[Текст]"/>
      <dgm:spPr/>
      <dgm:t>
        <a:bodyPr/>
        <a:lstStyle/>
        <a:p>
          <a:r>
            <a:rPr lang="ru-RU" dirty="0"/>
            <a:t>административный</a:t>
          </a:r>
        </a:p>
      </dgm:t>
    </dgm:pt>
    <dgm:pt modelId="{2E9FFCF1-9C63-4395-B1EC-F7E701B3583C}" type="parTrans" cxnId="{5008BD14-99F4-400E-9A93-7A60C4309E8D}">
      <dgm:prSet/>
      <dgm:spPr/>
      <dgm:t>
        <a:bodyPr/>
        <a:lstStyle/>
        <a:p>
          <a:endParaRPr lang="ru-RU"/>
        </a:p>
      </dgm:t>
    </dgm:pt>
    <dgm:pt modelId="{A6F08574-BF36-4D70-BCC8-440F2AF6F047}" type="sibTrans" cxnId="{5008BD14-99F4-400E-9A93-7A60C4309E8D}">
      <dgm:prSet/>
      <dgm:spPr/>
      <dgm:t>
        <a:bodyPr/>
        <a:lstStyle/>
        <a:p>
          <a:endParaRPr lang="ru-RU"/>
        </a:p>
      </dgm:t>
    </dgm:pt>
    <dgm:pt modelId="{A1513970-791D-4DF3-8DAA-F933A5E717CD}">
      <dgm:prSet phldrT="[Текст]"/>
      <dgm:spPr/>
      <dgm:t>
        <a:bodyPr/>
        <a:lstStyle/>
        <a:p>
          <a:r>
            <a:rPr lang="ru-RU" dirty="0" err="1"/>
            <a:t>взаимомониторинг</a:t>
          </a:r>
          <a:endParaRPr lang="ru-RU" dirty="0"/>
        </a:p>
      </dgm:t>
    </dgm:pt>
    <dgm:pt modelId="{74F759AB-4727-4890-B4A1-BBFA84CD03E3}" type="parTrans" cxnId="{1097EB58-72B1-405C-BAE8-77F78CBE9E40}">
      <dgm:prSet/>
      <dgm:spPr/>
      <dgm:t>
        <a:bodyPr/>
        <a:lstStyle/>
        <a:p>
          <a:endParaRPr lang="ru-RU"/>
        </a:p>
      </dgm:t>
    </dgm:pt>
    <dgm:pt modelId="{6C4FFFC5-FB2B-4ABD-8BB5-52B9522C4271}" type="sibTrans" cxnId="{1097EB58-72B1-405C-BAE8-77F78CBE9E40}">
      <dgm:prSet/>
      <dgm:spPr/>
      <dgm:t>
        <a:bodyPr/>
        <a:lstStyle/>
        <a:p>
          <a:endParaRPr lang="ru-RU"/>
        </a:p>
      </dgm:t>
    </dgm:pt>
    <dgm:pt modelId="{314D46E0-5A17-4A5E-93DB-A3AE6E1EB57B}">
      <dgm:prSet phldrT="[Текст]"/>
      <dgm:spPr/>
      <dgm:t>
        <a:bodyPr/>
        <a:lstStyle/>
        <a:p>
          <a:r>
            <a:rPr lang="ru-RU" dirty="0"/>
            <a:t>По объекту</a:t>
          </a:r>
        </a:p>
      </dgm:t>
    </dgm:pt>
    <dgm:pt modelId="{183FF8A4-DA6F-4BE3-8379-B7D33686DF3D}" type="parTrans" cxnId="{A6E630EC-37ED-4D8B-8F39-E35855BA330D}">
      <dgm:prSet/>
      <dgm:spPr/>
      <dgm:t>
        <a:bodyPr/>
        <a:lstStyle/>
        <a:p>
          <a:endParaRPr lang="ru-RU"/>
        </a:p>
      </dgm:t>
    </dgm:pt>
    <dgm:pt modelId="{34D2C435-944A-4473-9C82-5B645CA974DB}" type="sibTrans" cxnId="{A6E630EC-37ED-4D8B-8F39-E35855BA330D}">
      <dgm:prSet/>
      <dgm:spPr/>
      <dgm:t>
        <a:bodyPr/>
        <a:lstStyle/>
        <a:p>
          <a:endParaRPr lang="ru-RU"/>
        </a:p>
      </dgm:t>
    </dgm:pt>
    <dgm:pt modelId="{ADCE7E31-9B09-406F-9C09-9A39EAF239C7}">
      <dgm:prSet phldrT="[Текст]"/>
      <dgm:spPr/>
      <dgm:t>
        <a:bodyPr/>
        <a:lstStyle/>
        <a:p>
          <a:r>
            <a:rPr lang="ru-RU" dirty="0"/>
            <a:t>комплексный</a:t>
          </a:r>
        </a:p>
      </dgm:t>
    </dgm:pt>
    <dgm:pt modelId="{C5CF36D7-1710-46AB-9B3D-EDA1BA124489}" type="parTrans" cxnId="{22A72A49-5A49-4CC9-ADB2-8FEDDA938F4C}">
      <dgm:prSet/>
      <dgm:spPr/>
      <dgm:t>
        <a:bodyPr/>
        <a:lstStyle/>
        <a:p>
          <a:endParaRPr lang="ru-RU"/>
        </a:p>
      </dgm:t>
    </dgm:pt>
    <dgm:pt modelId="{811B8643-3C25-4EEF-B626-62C670B47355}" type="sibTrans" cxnId="{22A72A49-5A49-4CC9-ADB2-8FEDDA938F4C}">
      <dgm:prSet/>
      <dgm:spPr/>
      <dgm:t>
        <a:bodyPr/>
        <a:lstStyle/>
        <a:p>
          <a:endParaRPr lang="ru-RU"/>
        </a:p>
      </dgm:t>
    </dgm:pt>
    <dgm:pt modelId="{8A6E8578-9845-47C4-BC30-C4ED810BCB02}">
      <dgm:prSet phldrT="[Текст]"/>
      <dgm:spPr/>
      <dgm:t>
        <a:bodyPr/>
        <a:lstStyle/>
        <a:p>
          <a:r>
            <a:rPr lang="ru-RU" dirty="0" err="1"/>
            <a:t>самомониторинг</a:t>
          </a:r>
          <a:endParaRPr lang="ru-RU" dirty="0"/>
        </a:p>
      </dgm:t>
    </dgm:pt>
    <dgm:pt modelId="{72C4DB48-C288-4190-A0B5-D1188DDD4EE6}" type="parTrans" cxnId="{06E0F3B7-2F12-49C4-91B1-A75071B6DECC}">
      <dgm:prSet/>
      <dgm:spPr/>
      <dgm:t>
        <a:bodyPr/>
        <a:lstStyle/>
        <a:p>
          <a:endParaRPr lang="ru-RU"/>
        </a:p>
      </dgm:t>
    </dgm:pt>
    <dgm:pt modelId="{2E0D5946-36B4-4FAF-9739-3C7B9FA11B0A}" type="sibTrans" cxnId="{06E0F3B7-2F12-49C4-91B1-A75071B6DECC}">
      <dgm:prSet/>
      <dgm:spPr/>
      <dgm:t>
        <a:bodyPr/>
        <a:lstStyle/>
        <a:p>
          <a:endParaRPr lang="ru-RU"/>
        </a:p>
      </dgm:t>
    </dgm:pt>
    <dgm:pt modelId="{5E594380-32E6-4871-A639-24583F2A07D4}">
      <dgm:prSet phldrT="[Текст]"/>
      <dgm:spPr/>
      <dgm:t>
        <a:bodyPr/>
        <a:lstStyle/>
        <a:p>
          <a:r>
            <a:rPr lang="ru-RU" dirty="0"/>
            <a:t>выборочный</a:t>
          </a:r>
        </a:p>
      </dgm:t>
    </dgm:pt>
    <dgm:pt modelId="{0B18BA65-2A15-42B8-9ABD-36A856461D05}" type="parTrans" cxnId="{F33A45C6-796F-4606-8B5E-C5AA16734EE9}">
      <dgm:prSet/>
      <dgm:spPr/>
      <dgm:t>
        <a:bodyPr/>
        <a:lstStyle/>
        <a:p>
          <a:endParaRPr lang="ru-RU"/>
        </a:p>
      </dgm:t>
    </dgm:pt>
    <dgm:pt modelId="{DC1E59B0-8F79-4D45-8F08-8E3CF7986AFD}" type="sibTrans" cxnId="{F33A45C6-796F-4606-8B5E-C5AA16734EE9}">
      <dgm:prSet/>
      <dgm:spPr/>
      <dgm:t>
        <a:bodyPr/>
        <a:lstStyle/>
        <a:p>
          <a:endParaRPr lang="ru-RU"/>
        </a:p>
      </dgm:t>
    </dgm:pt>
    <dgm:pt modelId="{155F2B52-4783-4C21-988F-6A3272435FBA}">
      <dgm:prSet/>
      <dgm:spPr/>
      <dgm:t>
        <a:bodyPr/>
        <a:lstStyle/>
        <a:p>
          <a:endParaRPr lang="ru-RU"/>
        </a:p>
      </dgm:t>
    </dgm:pt>
    <dgm:pt modelId="{914F4122-8EAB-4A6C-BBC5-8FA7B15931A7}" type="parTrans" cxnId="{E3526FD2-5A95-409E-A16F-2EFB2215B5E7}">
      <dgm:prSet/>
      <dgm:spPr/>
    </dgm:pt>
    <dgm:pt modelId="{A86C430F-36CC-434A-9123-9502E372BB6E}" type="sibTrans" cxnId="{E3526FD2-5A95-409E-A16F-2EFB2215B5E7}">
      <dgm:prSet/>
      <dgm:spPr/>
    </dgm:pt>
    <dgm:pt modelId="{A8879DBD-A6AB-4E8F-A61E-CFBF4B029732}">
      <dgm:prSet/>
      <dgm:spPr/>
      <dgm:t>
        <a:bodyPr/>
        <a:lstStyle/>
        <a:p>
          <a:r>
            <a:rPr lang="ru-RU" dirty="0"/>
            <a:t>По процедуре</a:t>
          </a:r>
        </a:p>
      </dgm:t>
    </dgm:pt>
    <dgm:pt modelId="{DE1EDCEA-524E-4FC7-B11E-7A134B06B0D0}" type="parTrans" cxnId="{BE4D0352-B7CA-46AB-8838-C63BC124C0E4}">
      <dgm:prSet/>
      <dgm:spPr/>
    </dgm:pt>
    <dgm:pt modelId="{10DB0431-1115-42F5-910D-4440DA508AD5}" type="sibTrans" cxnId="{BE4D0352-B7CA-46AB-8838-C63BC124C0E4}">
      <dgm:prSet/>
      <dgm:spPr/>
    </dgm:pt>
    <dgm:pt modelId="{BB7C19F9-964E-4550-A3D2-0AF6B0A2F959}">
      <dgm:prSet/>
      <dgm:spPr/>
      <dgm:t>
        <a:bodyPr/>
        <a:lstStyle/>
        <a:p>
          <a:r>
            <a:rPr lang="ru-RU" dirty="0"/>
            <a:t>плановый</a:t>
          </a:r>
        </a:p>
      </dgm:t>
    </dgm:pt>
    <dgm:pt modelId="{02E63CEB-0460-4838-8E0E-462BD979E438}" type="parTrans" cxnId="{C089030A-7EC2-4B0F-9DEF-BEF0225CAC84}">
      <dgm:prSet/>
      <dgm:spPr/>
    </dgm:pt>
    <dgm:pt modelId="{62E5B7F0-2938-4FA9-9C3D-F13B96FC7BDE}" type="sibTrans" cxnId="{C089030A-7EC2-4B0F-9DEF-BEF0225CAC84}">
      <dgm:prSet/>
      <dgm:spPr/>
    </dgm:pt>
    <dgm:pt modelId="{2EFC5DC7-B2CE-4A40-889D-DBC36F42BCC1}">
      <dgm:prSet/>
      <dgm:spPr/>
      <dgm:t>
        <a:bodyPr/>
        <a:lstStyle/>
        <a:p>
          <a:r>
            <a:rPr lang="ru-RU" dirty="0"/>
            <a:t>внеплановый</a:t>
          </a:r>
        </a:p>
      </dgm:t>
    </dgm:pt>
    <dgm:pt modelId="{EC44F2B6-2172-4FFA-8EAA-C3D28FAAEE00}" type="parTrans" cxnId="{D041F048-ADD9-4139-B47A-F46B533666AD}">
      <dgm:prSet/>
      <dgm:spPr/>
    </dgm:pt>
    <dgm:pt modelId="{D86E6FC7-4E68-4988-A8EE-33C9E1ECE586}" type="sibTrans" cxnId="{D041F048-ADD9-4139-B47A-F46B533666AD}">
      <dgm:prSet/>
      <dgm:spPr/>
    </dgm:pt>
    <dgm:pt modelId="{4E985B66-654D-41AF-AA4F-2CAF1F9603E1}" type="pres">
      <dgm:prSet presAssocID="{544A99BE-4674-400C-B7D2-EB7927DD2955}" presName="Name0" presStyleCnt="0">
        <dgm:presLayoutVars>
          <dgm:dir/>
          <dgm:animLvl val="lvl"/>
          <dgm:resizeHandles/>
        </dgm:presLayoutVars>
      </dgm:prSet>
      <dgm:spPr/>
    </dgm:pt>
    <dgm:pt modelId="{8249F1B2-C211-4E89-9C5A-58156AEA20C5}" type="pres">
      <dgm:prSet presAssocID="{4EDD4EB0-1818-4F63-8599-4C087B62361D}" presName="linNode" presStyleCnt="0"/>
      <dgm:spPr/>
    </dgm:pt>
    <dgm:pt modelId="{1DB27751-6A1F-4072-BA4C-E1A54BCAF8CB}" type="pres">
      <dgm:prSet presAssocID="{4EDD4EB0-1818-4F63-8599-4C087B62361D}" presName="parentShp" presStyleLbl="node1" presStyleIdx="0" presStyleCnt="3">
        <dgm:presLayoutVars>
          <dgm:bulletEnabled val="1"/>
        </dgm:presLayoutVars>
      </dgm:prSet>
      <dgm:spPr/>
    </dgm:pt>
    <dgm:pt modelId="{DC567A38-6D2D-47BC-904E-15E349E0C575}" type="pres">
      <dgm:prSet presAssocID="{4EDD4EB0-1818-4F63-8599-4C087B62361D}" presName="childShp" presStyleLbl="bgAccFollowNode1" presStyleIdx="0" presStyleCnt="3">
        <dgm:presLayoutVars>
          <dgm:bulletEnabled val="1"/>
        </dgm:presLayoutVars>
      </dgm:prSet>
      <dgm:spPr/>
    </dgm:pt>
    <dgm:pt modelId="{FDFA2C84-B531-4C6A-871B-F3039CF1D565}" type="pres">
      <dgm:prSet presAssocID="{A55ED732-67EC-4EB8-B04A-0A381CAE3D52}" presName="spacing" presStyleCnt="0"/>
      <dgm:spPr/>
    </dgm:pt>
    <dgm:pt modelId="{3064E2BD-F87B-4710-A15B-21A44D7DAEA7}" type="pres">
      <dgm:prSet presAssocID="{314D46E0-5A17-4A5E-93DB-A3AE6E1EB57B}" presName="linNode" presStyleCnt="0"/>
      <dgm:spPr/>
    </dgm:pt>
    <dgm:pt modelId="{B6FF6FDD-8CF8-41DE-A7C6-2994A55997AF}" type="pres">
      <dgm:prSet presAssocID="{314D46E0-5A17-4A5E-93DB-A3AE6E1EB57B}" presName="parentShp" presStyleLbl="node1" presStyleIdx="1" presStyleCnt="3">
        <dgm:presLayoutVars>
          <dgm:bulletEnabled val="1"/>
        </dgm:presLayoutVars>
      </dgm:prSet>
      <dgm:spPr/>
    </dgm:pt>
    <dgm:pt modelId="{D9A86ABC-CAED-454E-96AA-B0B7668596B4}" type="pres">
      <dgm:prSet presAssocID="{314D46E0-5A17-4A5E-93DB-A3AE6E1EB57B}" presName="childShp" presStyleLbl="bgAccFollowNode1" presStyleIdx="1" presStyleCnt="3">
        <dgm:presLayoutVars>
          <dgm:bulletEnabled val="1"/>
        </dgm:presLayoutVars>
      </dgm:prSet>
      <dgm:spPr/>
    </dgm:pt>
    <dgm:pt modelId="{BEF44734-F7E6-4A15-915F-250D60451B77}" type="pres">
      <dgm:prSet presAssocID="{34D2C435-944A-4473-9C82-5B645CA974DB}" presName="spacing" presStyleCnt="0"/>
      <dgm:spPr/>
    </dgm:pt>
    <dgm:pt modelId="{9016E778-1B56-4CEE-8CA8-5DA394DE6B93}" type="pres">
      <dgm:prSet presAssocID="{A8879DBD-A6AB-4E8F-A61E-CFBF4B029732}" presName="linNode" presStyleCnt="0"/>
      <dgm:spPr/>
    </dgm:pt>
    <dgm:pt modelId="{8992388F-F162-41FE-A9C7-EBE610F1FBDD}" type="pres">
      <dgm:prSet presAssocID="{A8879DBD-A6AB-4E8F-A61E-CFBF4B029732}" presName="parentShp" presStyleLbl="node1" presStyleIdx="2" presStyleCnt="3">
        <dgm:presLayoutVars>
          <dgm:bulletEnabled val="1"/>
        </dgm:presLayoutVars>
      </dgm:prSet>
      <dgm:spPr/>
    </dgm:pt>
    <dgm:pt modelId="{A585C200-2E6E-401E-BAFB-90F0C91170CB}" type="pres">
      <dgm:prSet presAssocID="{A8879DBD-A6AB-4E8F-A61E-CFBF4B029732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71F51303-957E-449C-B685-E92A716B38A7}" srcId="{544A99BE-4674-400C-B7D2-EB7927DD2955}" destId="{4EDD4EB0-1818-4F63-8599-4C087B62361D}" srcOrd="0" destOrd="0" parTransId="{73FED9C8-1CC6-480C-8077-802EFFAA0DE2}" sibTransId="{A55ED732-67EC-4EB8-B04A-0A381CAE3D52}"/>
    <dgm:cxn modelId="{66EAC607-EC89-43F0-9EE3-7BC9652E3828}" type="presOf" srcId="{A6C49FB0-1AAD-4915-9783-48D4E3C25D58}" destId="{DC567A38-6D2D-47BC-904E-15E349E0C575}" srcOrd="0" destOrd="0" presId="urn:microsoft.com/office/officeart/2005/8/layout/vList6"/>
    <dgm:cxn modelId="{C089030A-7EC2-4B0F-9DEF-BEF0225CAC84}" srcId="{A8879DBD-A6AB-4E8F-A61E-CFBF4B029732}" destId="{BB7C19F9-964E-4550-A3D2-0AF6B0A2F959}" srcOrd="0" destOrd="0" parTransId="{02E63CEB-0460-4838-8E0E-462BD979E438}" sibTransId="{62E5B7F0-2938-4FA9-9C3D-F13B96FC7BDE}"/>
    <dgm:cxn modelId="{0AA7CE11-30A7-41FE-B506-C418F9EFB439}" type="presOf" srcId="{A1513970-791D-4DF3-8DAA-F933A5E717CD}" destId="{DC567A38-6D2D-47BC-904E-15E349E0C575}" srcOrd="0" destOrd="1" presId="urn:microsoft.com/office/officeart/2005/8/layout/vList6"/>
    <dgm:cxn modelId="{5008BD14-99F4-400E-9A93-7A60C4309E8D}" srcId="{4EDD4EB0-1818-4F63-8599-4C087B62361D}" destId="{A6C49FB0-1AAD-4915-9783-48D4E3C25D58}" srcOrd="0" destOrd="0" parTransId="{2E9FFCF1-9C63-4395-B1EC-F7E701B3583C}" sibTransId="{A6F08574-BF36-4D70-BCC8-440F2AF6F047}"/>
    <dgm:cxn modelId="{500C9D27-F2C4-4253-89C7-AA204AF8DD28}" type="presOf" srcId="{ADCE7E31-9B09-406F-9C09-9A39EAF239C7}" destId="{D9A86ABC-CAED-454E-96AA-B0B7668596B4}" srcOrd="0" destOrd="0" presId="urn:microsoft.com/office/officeart/2005/8/layout/vList6"/>
    <dgm:cxn modelId="{83487E2E-9DB6-47DC-9D96-E013B56B13EE}" type="presOf" srcId="{544A99BE-4674-400C-B7D2-EB7927DD2955}" destId="{4E985B66-654D-41AF-AA4F-2CAF1F9603E1}" srcOrd="0" destOrd="0" presId="urn:microsoft.com/office/officeart/2005/8/layout/vList6"/>
    <dgm:cxn modelId="{D041F048-ADD9-4139-B47A-F46B533666AD}" srcId="{A8879DBD-A6AB-4E8F-A61E-CFBF4B029732}" destId="{2EFC5DC7-B2CE-4A40-889D-DBC36F42BCC1}" srcOrd="1" destOrd="0" parTransId="{EC44F2B6-2172-4FFA-8EAA-C3D28FAAEE00}" sibTransId="{D86E6FC7-4E68-4988-A8EE-33C9E1ECE586}"/>
    <dgm:cxn modelId="{22A72A49-5A49-4CC9-ADB2-8FEDDA938F4C}" srcId="{314D46E0-5A17-4A5E-93DB-A3AE6E1EB57B}" destId="{ADCE7E31-9B09-406F-9C09-9A39EAF239C7}" srcOrd="0" destOrd="0" parTransId="{C5CF36D7-1710-46AB-9B3D-EDA1BA124489}" sibTransId="{811B8643-3C25-4EEF-B626-62C670B47355}"/>
    <dgm:cxn modelId="{3607B46E-E78E-4281-B3B2-762BAEA6DD68}" type="presOf" srcId="{BB7C19F9-964E-4550-A3D2-0AF6B0A2F959}" destId="{A585C200-2E6E-401E-BAFB-90F0C91170CB}" srcOrd="0" destOrd="0" presId="urn:microsoft.com/office/officeart/2005/8/layout/vList6"/>
    <dgm:cxn modelId="{BE4D0352-B7CA-46AB-8838-C63BC124C0E4}" srcId="{544A99BE-4674-400C-B7D2-EB7927DD2955}" destId="{A8879DBD-A6AB-4E8F-A61E-CFBF4B029732}" srcOrd="2" destOrd="0" parTransId="{DE1EDCEA-524E-4FC7-B11E-7A134B06B0D0}" sibTransId="{10DB0431-1115-42F5-910D-4440DA508AD5}"/>
    <dgm:cxn modelId="{1097EB58-72B1-405C-BAE8-77F78CBE9E40}" srcId="{4EDD4EB0-1818-4F63-8599-4C087B62361D}" destId="{A1513970-791D-4DF3-8DAA-F933A5E717CD}" srcOrd="1" destOrd="0" parTransId="{74F759AB-4727-4890-B4A1-BBFA84CD03E3}" sibTransId="{6C4FFFC5-FB2B-4ABD-8BB5-52B9522C4271}"/>
    <dgm:cxn modelId="{50E8F590-88BC-4B1F-AEBC-0FEAC98BDAF1}" type="presOf" srcId="{314D46E0-5A17-4A5E-93DB-A3AE6E1EB57B}" destId="{B6FF6FDD-8CF8-41DE-A7C6-2994A55997AF}" srcOrd="0" destOrd="0" presId="urn:microsoft.com/office/officeart/2005/8/layout/vList6"/>
    <dgm:cxn modelId="{AC98019B-300D-4305-B9BA-F0C0AD7FFB16}" type="presOf" srcId="{5E594380-32E6-4871-A639-24583F2A07D4}" destId="{D9A86ABC-CAED-454E-96AA-B0B7668596B4}" srcOrd="0" destOrd="1" presId="urn:microsoft.com/office/officeart/2005/8/layout/vList6"/>
    <dgm:cxn modelId="{F6A548A0-7D70-4875-A0E1-DC6BD815511A}" type="presOf" srcId="{A8879DBD-A6AB-4E8F-A61E-CFBF4B029732}" destId="{8992388F-F162-41FE-A9C7-EBE610F1FBDD}" srcOrd="0" destOrd="0" presId="urn:microsoft.com/office/officeart/2005/8/layout/vList6"/>
    <dgm:cxn modelId="{967F6FA1-10CF-497E-80AD-34ADC0294B02}" type="presOf" srcId="{2EFC5DC7-B2CE-4A40-889D-DBC36F42BCC1}" destId="{A585C200-2E6E-401E-BAFB-90F0C91170CB}" srcOrd="0" destOrd="1" presId="urn:microsoft.com/office/officeart/2005/8/layout/vList6"/>
    <dgm:cxn modelId="{C6F72EB5-7173-46F4-A55A-F2EE24BFFF90}" type="presOf" srcId="{4EDD4EB0-1818-4F63-8599-4C087B62361D}" destId="{1DB27751-6A1F-4072-BA4C-E1A54BCAF8CB}" srcOrd="0" destOrd="0" presId="urn:microsoft.com/office/officeart/2005/8/layout/vList6"/>
    <dgm:cxn modelId="{06E0F3B7-2F12-49C4-91B1-A75071B6DECC}" srcId="{4EDD4EB0-1818-4F63-8599-4C087B62361D}" destId="{8A6E8578-9845-47C4-BC30-C4ED810BCB02}" srcOrd="2" destOrd="0" parTransId="{72C4DB48-C288-4190-A0B5-D1188DDD4EE6}" sibTransId="{2E0D5946-36B4-4FAF-9739-3C7B9FA11B0A}"/>
    <dgm:cxn modelId="{ABCB03BC-46A8-4835-B6CC-4E6321D81D5B}" type="presOf" srcId="{8A6E8578-9845-47C4-BC30-C4ED810BCB02}" destId="{DC567A38-6D2D-47BC-904E-15E349E0C575}" srcOrd="0" destOrd="2" presId="urn:microsoft.com/office/officeart/2005/8/layout/vList6"/>
    <dgm:cxn modelId="{F33A45C6-796F-4606-8B5E-C5AA16734EE9}" srcId="{314D46E0-5A17-4A5E-93DB-A3AE6E1EB57B}" destId="{5E594380-32E6-4871-A639-24583F2A07D4}" srcOrd="1" destOrd="0" parTransId="{0B18BA65-2A15-42B8-9ABD-36A856461D05}" sibTransId="{DC1E59B0-8F79-4D45-8F08-8E3CF7986AFD}"/>
    <dgm:cxn modelId="{E3526FD2-5A95-409E-A16F-2EFB2215B5E7}" srcId="{314D46E0-5A17-4A5E-93DB-A3AE6E1EB57B}" destId="{155F2B52-4783-4C21-988F-6A3272435FBA}" srcOrd="2" destOrd="0" parTransId="{914F4122-8EAB-4A6C-BBC5-8FA7B15931A7}" sibTransId="{A86C430F-36CC-434A-9123-9502E372BB6E}"/>
    <dgm:cxn modelId="{AFE959D4-8C2E-4B61-A20F-5FAC5DFE2F82}" type="presOf" srcId="{155F2B52-4783-4C21-988F-6A3272435FBA}" destId="{D9A86ABC-CAED-454E-96AA-B0B7668596B4}" srcOrd="0" destOrd="2" presId="urn:microsoft.com/office/officeart/2005/8/layout/vList6"/>
    <dgm:cxn modelId="{A6E630EC-37ED-4D8B-8F39-E35855BA330D}" srcId="{544A99BE-4674-400C-B7D2-EB7927DD2955}" destId="{314D46E0-5A17-4A5E-93DB-A3AE6E1EB57B}" srcOrd="1" destOrd="0" parTransId="{183FF8A4-DA6F-4BE3-8379-B7D33686DF3D}" sibTransId="{34D2C435-944A-4473-9C82-5B645CA974DB}"/>
    <dgm:cxn modelId="{484D4DB9-AE00-4712-A929-606C1A57F039}" type="presParOf" srcId="{4E985B66-654D-41AF-AA4F-2CAF1F9603E1}" destId="{8249F1B2-C211-4E89-9C5A-58156AEA20C5}" srcOrd="0" destOrd="0" presId="urn:microsoft.com/office/officeart/2005/8/layout/vList6"/>
    <dgm:cxn modelId="{D2560BBB-EBEC-4AF1-A456-3458B8473EFE}" type="presParOf" srcId="{8249F1B2-C211-4E89-9C5A-58156AEA20C5}" destId="{1DB27751-6A1F-4072-BA4C-E1A54BCAF8CB}" srcOrd="0" destOrd="0" presId="urn:microsoft.com/office/officeart/2005/8/layout/vList6"/>
    <dgm:cxn modelId="{D8906135-C208-42CF-8FCC-8D5F7197B090}" type="presParOf" srcId="{8249F1B2-C211-4E89-9C5A-58156AEA20C5}" destId="{DC567A38-6D2D-47BC-904E-15E349E0C575}" srcOrd="1" destOrd="0" presId="urn:microsoft.com/office/officeart/2005/8/layout/vList6"/>
    <dgm:cxn modelId="{55E71605-3B87-478C-87FB-52CE0266273D}" type="presParOf" srcId="{4E985B66-654D-41AF-AA4F-2CAF1F9603E1}" destId="{FDFA2C84-B531-4C6A-871B-F3039CF1D565}" srcOrd="1" destOrd="0" presId="urn:microsoft.com/office/officeart/2005/8/layout/vList6"/>
    <dgm:cxn modelId="{348D275C-5DAA-4A4C-A416-59C8E1105ACA}" type="presParOf" srcId="{4E985B66-654D-41AF-AA4F-2CAF1F9603E1}" destId="{3064E2BD-F87B-4710-A15B-21A44D7DAEA7}" srcOrd="2" destOrd="0" presId="urn:microsoft.com/office/officeart/2005/8/layout/vList6"/>
    <dgm:cxn modelId="{01424AAC-0E81-463B-B8D5-E5E41F0688A8}" type="presParOf" srcId="{3064E2BD-F87B-4710-A15B-21A44D7DAEA7}" destId="{B6FF6FDD-8CF8-41DE-A7C6-2994A55997AF}" srcOrd="0" destOrd="0" presId="urn:microsoft.com/office/officeart/2005/8/layout/vList6"/>
    <dgm:cxn modelId="{FBAFC4D4-287B-4299-B8E6-2EF4A753141E}" type="presParOf" srcId="{3064E2BD-F87B-4710-A15B-21A44D7DAEA7}" destId="{D9A86ABC-CAED-454E-96AA-B0B7668596B4}" srcOrd="1" destOrd="0" presId="urn:microsoft.com/office/officeart/2005/8/layout/vList6"/>
    <dgm:cxn modelId="{8E76C09B-784F-4F6B-A1FC-8CB8797B17E3}" type="presParOf" srcId="{4E985B66-654D-41AF-AA4F-2CAF1F9603E1}" destId="{BEF44734-F7E6-4A15-915F-250D60451B77}" srcOrd="3" destOrd="0" presId="urn:microsoft.com/office/officeart/2005/8/layout/vList6"/>
    <dgm:cxn modelId="{6A51A4A5-5611-4A6A-BF32-8A005D8880D4}" type="presParOf" srcId="{4E985B66-654D-41AF-AA4F-2CAF1F9603E1}" destId="{9016E778-1B56-4CEE-8CA8-5DA394DE6B93}" srcOrd="4" destOrd="0" presId="urn:microsoft.com/office/officeart/2005/8/layout/vList6"/>
    <dgm:cxn modelId="{2DB699FB-BE27-478C-9BDA-1D4FD8F39885}" type="presParOf" srcId="{9016E778-1B56-4CEE-8CA8-5DA394DE6B93}" destId="{8992388F-F162-41FE-A9C7-EBE610F1FBDD}" srcOrd="0" destOrd="0" presId="urn:microsoft.com/office/officeart/2005/8/layout/vList6"/>
    <dgm:cxn modelId="{6836173C-8C35-447F-988C-3F0DB00AB4D6}" type="presParOf" srcId="{9016E778-1B56-4CEE-8CA8-5DA394DE6B93}" destId="{A585C200-2E6E-401E-BAFB-90F0C91170C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253FDD-5E9C-4704-9B38-70FD26AF328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4B6D17-8275-467E-BAAD-ABC86E852315}">
      <dgm:prSet phldrT="[Текст]"/>
      <dgm:spPr/>
      <dgm:t>
        <a:bodyPr/>
        <a:lstStyle/>
        <a:p>
          <a:r>
            <a:rPr lang="ru-RU" dirty="0"/>
            <a:t>организационное обеспечение формирования общей системы управления качеством социальных услуг;</a:t>
          </a:r>
        </a:p>
      </dgm:t>
    </dgm:pt>
    <dgm:pt modelId="{EDD28BAC-8652-4AA1-8470-D922857FE7E8}" type="parTrans" cxnId="{5E067905-FFBE-4048-A7E7-B17E3AA087E4}">
      <dgm:prSet/>
      <dgm:spPr/>
      <dgm:t>
        <a:bodyPr/>
        <a:lstStyle/>
        <a:p>
          <a:endParaRPr lang="ru-RU"/>
        </a:p>
      </dgm:t>
    </dgm:pt>
    <dgm:pt modelId="{0A61B1C8-FE88-4409-8E26-1BC064199707}" type="sibTrans" cxnId="{5E067905-FFBE-4048-A7E7-B17E3AA087E4}">
      <dgm:prSet/>
      <dgm:spPr/>
      <dgm:t>
        <a:bodyPr/>
        <a:lstStyle/>
        <a:p>
          <a:endParaRPr lang="ru-RU"/>
        </a:p>
      </dgm:t>
    </dgm:pt>
    <dgm:pt modelId="{8505672F-3BED-4FF6-ADA1-53A52BDE1615}">
      <dgm:prSet phldrT="[Текст]"/>
      <dgm:spPr/>
      <dgm:t>
        <a:bodyPr/>
        <a:lstStyle/>
        <a:p>
          <a:r>
            <a:rPr lang="ru-RU" dirty="0"/>
            <a:t>Критерии качества СУ </a:t>
          </a:r>
        </a:p>
      </dgm:t>
    </dgm:pt>
    <dgm:pt modelId="{0A8D8271-DFDB-4A67-9A38-94044B10CBC4}" type="parTrans" cxnId="{46C5DE42-948F-4C61-AC19-B68FEAC512FE}">
      <dgm:prSet/>
      <dgm:spPr/>
      <dgm:t>
        <a:bodyPr/>
        <a:lstStyle/>
        <a:p>
          <a:endParaRPr lang="ru-RU"/>
        </a:p>
      </dgm:t>
    </dgm:pt>
    <dgm:pt modelId="{D324A9B5-D09F-45DE-84B4-FB0493BA39D6}" type="sibTrans" cxnId="{46C5DE42-948F-4C61-AC19-B68FEAC512FE}">
      <dgm:prSet/>
      <dgm:spPr/>
      <dgm:t>
        <a:bodyPr/>
        <a:lstStyle/>
        <a:p>
          <a:endParaRPr lang="ru-RU"/>
        </a:p>
      </dgm:t>
    </dgm:pt>
    <dgm:pt modelId="{904065B2-9C43-4354-AACE-775CCE9977E4}">
      <dgm:prSet phldrT="[Текст]"/>
      <dgm:spPr/>
      <dgm:t>
        <a:bodyPr/>
        <a:lstStyle/>
        <a:p>
          <a:r>
            <a:rPr lang="ru-RU" dirty="0"/>
            <a:t>обеспеченность социальной услуги (информационное, документационное, материально-техническое, кадровое обеспечение услуги) </a:t>
          </a:r>
          <a:r>
            <a:rPr lang="ru-RU" i="1" dirty="0"/>
            <a:t>(качество структуры)</a:t>
          </a:r>
          <a:r>
            <a:rPr lang="ru-RU" dirty="0"/>
            <a:t>;</a:t>
          </a:r>
        </a:p>
      </dgm:t>
    </dgm:pt>
    <dgm:pt modelId="{CE470A77-63E8-437F-9013-662383DB483A}" type="parTrans" cxnId="{01BC6584-E5F1-42D9-A0FE-531184FBC15F}">
      <dgm:prSet/>
      <dgm:spPr/>
      <dgm:t>
        <a:bodyPr/>
        <a:lstStyle/>
        <a:p>
          <a:endParaRPr lang="ru-RU"/>
        </a:p>
      </dgm:t>
    </dgm:pt>
    <dgm:pt modelId="{5542E262-9ACC-4D48-83F3-0DF4DDA4ADCB}" type="sibTrans" cxnId="{01BC6584-E5F1-42D9-A0FE-531184FBC15F}">
      <dgm:prSet/>
      <dgm:spPr/>
      <dgm:t>
        <a:bodyPr/>
        <a:lstStyle/>
        <a:p>
          <a:endParaRPr lang="ru-RU"/>
        </a:p>
      </dgm:t>
    </dgm:pt>
    <dgm:pt modelId="{42A35858-6E55-40AD-81A4-A6D72D1EBAC6}">
      <dgm:prSet/>
      <dgm:spPr/>
      <dgm:t>
        <a:bodyPr/>
        <a:lstStyle/>
        <a:p>
          <a:r>
            <a:rPr lang="ru-RU"/>
            <a:t>материально-техническое оснащение учреждения и создание доступной среды;</a:t>
          </a:r>
          <a:endParaRPr lang="x-none"/>
        </a:p>
      </dgm:t>
    </dgm:pt>
    <dgm:pt modelId="{3DFD8850-A3D5-41E7-AF09-426ACD8001EF}" type="parTrans" cxnId="{05BFDB27-BF50-4A29-A5BD-BBD04D8BA050}">
      <dgm:prSet/>
      <dgm:spPr/>
      <dgm:t>
        <a:bodyPr/>
        <a:lstStyle/>
        <a:p>
          <a:endParaRPr lang="ru-RU"/>
        </a:p>
      </dgm:t>
    </dgm:pt>
    <dgm:pt modelId="{F94CC423-DDC3-4B8C-A1B4-68641BC01ECE}" type="sibTrans" cxnId="{05BFDB27-BF50-4A29-A5BD-BBD04D8BA050}">
      <dgm:prSet/>
      <dgm:spPr/>
      <dgm:t>
        <a:bodyPr/>
        <a:lstStyle/>
        <a:p>
          <a:endParaRPr lang="ru-RU"/>
        </a:p>
      </dgm:t>
    </dgm:pt>
    <dgm:pt modelId="{AFD7DEFB-F630-40B0-AEB8-6959AD1048DF}">
      <dgm:prSet/>
      <dgm:spPr/>
      <dgm:t>
        <a:bodyPr/>
        <a:lstStyle/>
        <a:p>
          <a:r>
            <a:rPr lang="ru-RU"/>
            <a:t>кадровое обеспечение деятельности учреждения;</a:t>
          </a:r>
          <a:endParaRPr lang="x-none"/>
        </a:p>
      </dgm:t>
    </dgm:pt>
    <dgm:pt modelId="{DC3AC487-6890-4926-BA60-947FA18FF004}" type="parTrans" cxnId="{827B2670-3572-44F8-8A89-D12F5573A831}">
      <dgm:prSet/>
      <dgm:spPr/>
      <dgm:t>
        <a:bodyPr/>
        <a:lstStyle/>
        <a:p>
          <a:endParaRPr lang="ru-RU"/>
        </a:p>
      </dgm:t>
    </dgm:pt>
    <dgm:pt modelId="{B9C768DF-8BDF-4919-BA2A-00BB93354387}" type="sibTrans" cxnId="{827B2670-3572-44F8-8A89-D12F5573A831}">
      <dgm:prSet/>
      <dgm:spPr/>
      <dgm:t>
        <a:bodyPr/>
        <a:lstStyle/>
        <a:p>
          <a:endParaRPr lang="ru-RU"/>
        </a:p>
      </dgm:t>
    </dgm:pt>
    <dgm:pt modelId="{1E5B3B53-859B-439B-9AB7-ED8C83B484CD}">
      <dgm:prSet/>
      <dgm:spPr/>
      <dgm:t>
        <a:bodyPr/>
        <a:lstStyle/>
        <a:p>
          <a:r>
            <a:rPr lang="ru-RU"/>
            <a:t>информационно-коммуникационное обеспечение;</a:t>
          </a:r>
          <a:endParaRPr lang="x-none"/>
        </a:p>
      </dgm:t>
    </dgm:pt>
    <dgm:pt modelId="{03848BD1-ED56-468E-9941-4557B27EE40D}" type="parTrans" cxnId="{98E99099-C7CA-414F-B367-6BFD1216B308}">
      <dgm:prSet/>
      <dgm:spPr/>
      <dgm:t>
        <a:bodyPr/>
        <a:lstStyle/>
        <a:p>
          <a:endParaRPr lang="ru-RU"/>
        </a:p>
      </dgm:t>
    </dgm:pt>
    <dgm:pt modelId="{2A8192BE-D4B0-4339-BFDB-2CA1824C3AC0}" type="sibTrans" cxnId="{98E99099-C7CA-414F-B367-6BFD1216B308}">
      <dgm:prSet/>
      <dgm:spPr/>
      <dgm:t>
        <a:bodyPr/>
        <a:lstStyle/>
        <a:p>
          <a:endParaRPr lang="ru-RU"/>
        </a:p>
      </dgm:t>
    </dgm:pt>
    <dgm:pt modelId="{1948F6B8-812A-4D21-830E-8F7A745E4042}">
      <dgm:prSet/>
      <dgm:spPr/>
      <dgm:t>
        <a:bodyPr/>
        <a:lstStyle/>
        <a:p>
          <a:r>
            <a:rPr lang="ru-RU"/>
            <a:t>документационное обеспечение;</a:t>
          </a:r>
          <a:endParaRPr lang="x-none"/>
        </a:p>
      </dgm:t>
    </dgm:pt>
    <dgm:pt modelId="{8E56BC93-7738-491A-B88C-43F51B84BFD0}" type="parTrans" cxnId="{66FDCB5D-0430-47AF-B262-6A9B860769DC}">
      <dgm:prSet/>
      <dgm:spPr/>
      <dgm:t>
        <a:bodyPr/>
        <a:lstStyle/>
        <a:p>
          <a:endParaRPr lang="ru-RU"/>
        </a:p>
      </dgm:t>
    </dgm:pt>
    <dgm:pt modelId="{48807978-CC38-412A-90E0-65178FFA197B}" type="sibTrans" cxnId="{66FDCB5D-0430-47AF-B262-6A9B860769DC}">
      <dgm:prSet/>
      <dgm:spPr/>
      <dgm:t>
        <a:bodyPr/>
        <a:lstStyle/>
        <a:p>
          <a:endParaRPr lang="ru-RU"/>
        </a:p>
      </dgm:t>
    </dgm:pt>
    <dgm:pt modelId="{87645993-675E-4DFD-BDC6-6414E1F3D24E}">
      <dgm:prSet/>
      <dgm:spPr/>
      <dgm:t>
        <a:bodyPr/>
        <a:lstStyle/>
        <a:p>
          <a:r>
            <a:rPr lang="ru-RU"/>
            <a:t>методологическое и методическое обеспечение процесса оказания услуг;</a:t>
          </a:r>
          <a:endParaRPr lang="x-none"/>
        </a:p>
      </dgm:t>
    </dgm:pt>
    <dgm:pt modelId="{F3B5F931-12FA-457F-B95F-C3C56901BEB1}" type="parTrans" cxnId="{C927B395-E8D9-4B4B-9098-4F52E74908DD}">
      <dgm:prSet/>
      <dgm:spPr/>
      <dgm:t>
        <a:bodyPr/>
        <a:lstStyle/>
        <a:p>
          <a:endParaRPr lang="ru-RU"/>
        </a:p>
      </dgm:t>
    </dgm:pt>
    <dgm:pt modelId="{1D3292E6-74F3-4BE1-B054-1E56AE4E9D62}" type="sibTrans" cxnId="{C927B395-E8D9-4B4B-9098-4F52E74908DD}">
      <dgm:prSet/>
      <dgm:spPr/>
      <dgm:t>
        <a:bodyPr/>
        <a:lstStyle/>
        <a:p>
          <a:endParaRPr lang="ru-RU"/>
        </a:p>
      </dgm:t>
    </dgm:pt>
    <dgm:pt modelId="{40AB6908-DFF6-44D8-A88F-82C88BFEEB52}">
      <dgm:prSet/>
      <dgm:spPr/>
      <dgm:t>
        <a:bodyPr/>
        <a:lstStyle/>
        <a:p>
          <a:r>
            <a:rPr lang="ru-RU" dirty="0"/>
            <a:t>формирование эффективной системы мониторинга качества социальных услуг</a:t>
          </a:r>
          <a:endParaRPr lang="x-none" dirty="0"/>
        </a:p>
      </dgm:t>
    </dgm:pt>
    <dgm:pt modelId="{68D7A4F2-D9F5-4E39-8BFA-2862F106897F}" type="parTrans" cxnId="{91B8E5F9-D937-4895-A191-2597EB82031A}">
      <dgm:prSet/>
      <dgm:spPr/>
      <dgm:t>
        <a:bodyPr/>
        <a:lstStyle/>
        <a:p>
          <a:endParaRPr lang="ru-RU"/>
        </a:p>
      </dgm:t>
    </dgm:pt>
    <dgm:pt modelId="{C9CE0BF2-F0CB-4F77-B8AD-5FFD8A727E00}" type="sibTrans" cxnId="{91B8E5F9-D937-4895-A191-2597EB82031A}">
      <dgm:prSet/>
      <dgm:spPr/>
      <dgm:t>
        <a:bodyPr/>
        <a:lstStyle/>
        <a:p>
          <a:endParaRPr lang="ru-RU"/>
        </a:p>
      </dgm:t>
    </dgm:pt>
    <dgm:pt modelId="{1AC71659-3D86-4FFA-A558-0114B7697C1E}">
      <dgm:prSet/>
      <dgm:spPr/>
      <dgm:t>
        <a:bodyPr/>
        <a:lstStyle/>
        <a:p>
          <a:r>
            <a:rPr lang="ru-RU"/>
            <a:t>полнота предоставления социальной услуги;</a:t>
          </a:r>
          <a:endParaRPr lang="x-none"/>
        </a:p>
      </dgm:t>
    </dgm:pt>
    <dgm:pt modelId="{28A5E072-DEE6-43B8-B8E3-DA04E902520A}" type="parTrans" cxnId="{2F705740-5DAA-4D9C-830E-FAD00D9ED733}">
      <dgm:prSet/>
      <dgm:spPr/>
      <dgm:t>
        <a:bodyPr/>
        <a:lstStyle/>
        <a:p>
          <a:endParaRPr lang="ru-RU"/>
        </a:p>
      </dgm:t>
    </dgm:pt>
    <dgm:pt modelId="{BAA22AB7-34BD-4878-A9D5-859F19F369E1}" type="sibTrans" cxnId="{2F705740-5DAA-4D9C-830E-FAD00D9ED733}">
      <dgm:prSet/>
      <dgm:spPr/>
      <dgm:t>
        <a:bodyPr/>
        <a:lstStyle/>
        <a:p>
          <a:endParaRPr lang="ru-RU"/>
        </a:p>
      </dgm:t>
    </dgm:pt>
    <dgm:pt modelId="{BFEF8E18-6872-4DF2-9376-8E42A091DB09}">
      <dgm:prSet/>
      <dgm:spPr/>
      <dgm:t>
        <a:bodyPr/>
        <a:lstStyle/>
        <a:p>
          <a:r>
            <a:rPr lang="ru-RU"/>
            <a:t>своевременность предоставления социальной услуги;</a:t>
          </a:r>
          <a:endParaRPr lang="x-none"/>
        </a:p>
      </dgm:t>
    </dgm:pt>
    <dgm:pt modelId="{BFECCDE3-B259-46EC-B186-80DF55BDB6A5}" type="parTrans" cxnId="{868DD85C-825A-4861-A7F4-39760B5CC61B}">
      <dgm:prSet/>
      <dgm:spPr/>
      <dgm:t>
        <a:bodyPr/>
        <a:lstStyle/>
        <a:p>
          <a:endParaRPr lang="ru-RU"/>
        </a:p>
      </dgm:t>
    </dgm:pt>
    <dgm:pt modelId="{BAB86307-B7D8-4850-8ABE-7A6C18AC3A66}" type="sibTrans" cxnId="{868DD85C-825A-4861-A7F4-39760B5CC61B}">
      <dgm:prSet/>
      <dgm:spPr/>
      <dgm:t>
        <a:bodyPr/>
        <a:lstStyle/>
        <a:p>
          <a:endParaRPr lang="ru-RU"/>
        </a:p>
      </dgm:t>
    </dgm:pt>
    <dgm:pt modelId="{EF6C7DB7-3820-4095-98DC-5A1DAC44B90D}">
      <dgm:prSet/>
      <dgm:spPr/>
      <dgm:t>
        <a:bodyPr/>
        <a:lstStyle/>
        <a:p>
          <a:r>
            <a:rPr lang="ru-RU"/>
            <a:t>безопасность и комфортность социальной услуги </a:t>
          </a:r>
          <a:r>
            <a:rPr lang="ru-RU" i="1"/>
            <a:t>(качество процесса)</a:t>
          </a:r>
          <a:r>
            <a:rPr lang="ru-RU"/>
            <a:t>; </a:t>
          </a:r>
          <a:endParaRPr lang="x-none"/>
        </a:p>
      </dgm:t>
    </dgm:pt>
    <dgm:pt modelId="{67823551-18B7-431C-B6B9-F7036F0D9B9C}" type="parTrans" cxnId="{12707655-0BDB-423C-9F5D-872818CB619E}">
      <dgm:prSet/>
      <dgm:spPr/>
      <dgm:t>
        <a:bodyPr/>
        <a:lstStyle/>
        <a:p>
          <a:endParaRPr lang="ru-RU"/>
        </a:p>
      </dgm:t>
    </dgm:pt>
    <dgm:pt modelId="{54CA6026-245C-4CF5-AB26-D8EB2A802F75}" type="sibTrans" cxnId="{12707655-0BDB-423C-9F5D-872818CB619E}">
      <dgm:prSet/>
      <dgm:spPr/>
      <dgm:t>
        <a:bodyPr/>
        <a:lstStyle/>
        <a:p>
          <a:endParaRPr lang="ru-RU"/>
        </a:p>
      </dgm:t>
    </dgm:pt>
    <dgm:pt modelId="{B47E2F1F-A7E6-4898-ADF6-9E9F362C7A22}">
      <dgm:prSet/>
      <dgm:spPr/>
      <dgm:t>
        <a:bodyPr/>
        <a:lstStyle/>
        <a:p>
          <a:r>
            <a:rPr lang="ru-RU" dirty="0"/>
            <a:t>результативность предоставления социальной услуги </a:t>
          </a:r>
          <a:r>
            <a:rPr lang="ru-RU" i="1" dirty="0"/>
            <a:t>(качество результата)</a:t>
          </a:r>
          <a:endParaRPr lang="x-none" dirty="0"/>
        </a:p>
      </dgm:t>
    </dgm:pt>
    <dgm:pt modelId="{24329F0D-DA60-4144-90A1-169112F51600}" type="parTrans" cxnId="{59DDECFA-DBB4-4059-9CA2-8CFCDED0F864}">
      <dgm:prSet/>
      <dgm:spPr/>
      <dgm:t>
        <a:bodyPr/>
        <a:lstStyle/>
        <a:p>
          <a:endParaRPr lang="ru-RU"/>
        </a:p>
      </dgm:t>
    </dgm:pt>
    <dgm:pt modelId="{77635BC0-3392-49ED-BB5F-0A17168C7A76}" type="sibTrans" cxnId="{59DDECFA-DBB4-4059-9CA2-8CFCDED0F864}">
      <dgm:prSet/>
      <dgm:spPr/>
      <dgm:t>
        <a:bodyPr/>
        <a:lstStyle/>
        <a:p>
          <a:endParaRPr lang="ru-RU"/>
        </a:p>
      </dgm:t>
    </dgm:pt>
    <dgm:pt modelId="{F43D972A-CE4B-4E98-991E-8C7F7DA76365}" type="pres">
      <dgm:prSet presAssocID="{49253FDD-5E9C-4704-9B38-70FD26AF328E}" presName="Name0" presStyleCnt="0">
        <dgm:presLayoutVars>
          <dgm:dir/>
          <dgm:animLvl val="lvl"/>
          <dgm:resizeHandles val="exact"/>
        </dgm:presLayoutVars>
      </dgm:prSet>
      <dgm:spPr/>
    </dgm:pt>
    <dgm:pt modelId="{9ECBCC56-2BD6-469E-AE0A-977583189DD3}" type="pres">
      <dgm:prSet presAssocID="{3D4B6D17-8275-467E-BAAD-ABC86E852315}" presName="composite" presStyleCnt="0"/>
      <dgm:spPr/>
    </dgm:pt>
    <dgm:pt modelId="{D62CF92C-6F8D-4D44-892E-027A2062333B}" type="pres">
      <dgm:prSet presAssocID="{3D4B6D17-8275-467E-BAAD-ABC86E85231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69288EA2-8F24-4E87-9AF6-3919293A91E8}" type="pres">
      <dgm:prSet presAssocID="{3D4B6D17-8275-467E-BAAD-ABC86E852315}" presName="desTx" presStyleLbl="alignAccFollowNode1" presStyleIdx="0" presStyleCnt="2">
        <dgm:presLayoutVars>
          <dgm:bulletEnabled val="1"/>
        </dgm:presLayoutVars>
      </dgm:prSet>
      <dgm:spPr/>
    </dgm:pt>
    <dgm:pt modelId="{555D73E7-3A60-468F-B853-59D0B15C64C6}" type="pres">
      <dgm:prSet presAssocID="{0A61B1C8-FE88-4409-8E26-1BC064199707}" presName="space" presStyleCnt="0"/>
      <dgm:spPr/>
    </dgm:pt>
    <dgm:pt modelId="{AFD13BD5-5704-43AA-969F-9384D272B7E5}" type="pres">
      <dgm:prSet presAssocID="{8505672F-3BED-4FF6-ADA1-53A52BDE1615}" presName="composite" presStyleCnt="0"/>
      <dgm:spPr/>
    </dgm:pt>
    <dgm:pt modelId="{7762926E-B4B8-4EF1-8E04-DDE13CDDCFEC}" type="pres">
      <dgm:prSet presAssocID="{8505672F-3BED-4FF6-ADA1-53A52BDE161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6EC1854B-A657-4C1D-B277-C8AA304A8B6F}" type="pres">
      <dgm:prSet presAssocID="{8505672F-3BED-4FF6-ADA1-53A52BDE1615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5E067905-FFBE-4048-A7E7-B17E3AA087E4}" srcId="{49253FDD-5E9C-4704-9B38-70FD26AF328E}" destId="{3D4B6D17-8275-467E-BAAD-ABC86E852315}" srcOrd="0" destOrd="0" parTransId="{EDD28BAC-8652-4AA1-8470-D922857FE7E8}" sibTransId="{0A61B1C8-FE88-4409-8E26-1BC064199707}"/>
    <dgm:cxn modelId="{54C10A15-50F7-4E28-B5F6-9A6D1D9556DD}" type="presOf" srcId="{42A35858-6E55-40AD-81A4-A6D72D1EBAC6}" destId="{69288EA2-8F24-4E87-9AF6-3919293A91E8}" srcOrd="0" destOrd="0" presId="urn:microsoft.com/office/officeart/2005/8/layout/hList1"/>
    <dgm:cxn modelId="{05BFDB27-BF50-4A29-A5BD-BBD04D8BA050}" srcId="{3D4B6D17-8275-467E-BAAD-ABC86E852315}" destId="{42A35858-6E55-40AD-81A4-A6D72D1EBAC6}" srcOrd="0" destOrd="0" parTransId="{3DFD8850-A3D5-41E7-AF09-426ACD8001EF}" sibTransId="{F94CC423-DDC3-4B8C-A1B4-68641BC01ECE}"/>
    <dgm:cxn modelId="{2F705740-5DAA-4D9C-830E-FAD00D9ED733}" srcId="{8505672F-3BED-4FF6-ADA1-53A52BDE1615}" destId="{1AC71659-3D86-4FFA-A558-0114B7697C1E}" srcOrd="1" destOrd="0" parTransId="{28A5E072-DEE6-43B8-B8E3-DA04E902520A}" sibTransId="{BAA22AB7-34BD-4878-A9D5-859F19F369E1}"/>
    <dgm:cxn modelId="{868DD85C-825A-4861-A7F4-39760B5CC61B}" srcId="{8505672F-3BED-4FF6-ADA1-53A52BDE1615}" destId="{BFEF8E18-6872-4DF2-9376-8E42A091DB09}" srcOrd="2" destOrd="0" parTransId="{BFECCDE3-B259-46EC-B186-80DF55BDB6A5}" sibTransId="{BAB86307-B7D8-4850-8ABE-7A6C18AC3A66}"/>
    <dgm:cxn modelId="{66FDCB5D-0430-47AF-B262-6A9B860769DC}" srcId="{3D4B6D17-8275-467E-BAAD-ABC86E852315}" destId="{1948F6B8-812A-4D21-830E-8F7A745E4042}" srcOrd="3" destOrd="0" parTransId="{8E56BC93-7738-491A-B88C-43F51B84BFD0}" sibTransId="{48807978-CC38-412A-90E0-65178FFA197B}"/>
    <dgm:cxn modelId="{46C5DE42-948F-4C61-AC19-B68FEAC512FE}" srcId="{49253FDD-5E9C-4704-9B38-70FD26AF328E}" destId="{8505672F-3BED-4FF6-ADA1-53A52BDE1615}" srcOrd="1" destOrd="0" parTransId="{0A8D8271-DFDB-4A67-9A38-94044B10CBC4}" sibTransId="{D324A9B5-D09F-45DE-84B4-FB0493BA39D6}"/>
    <dgm:cxn modelId="{2979D345-AFEE-4957-8A04-2ADA0DA0F576}" type="presOf" srcId="{B47E2F1F-A7E6-4898-ADF6-9E9F362C7A22}" destId="{6EC1854B-A657-4C1D-B277-C8AA304A8B6F}" srcOrd="0" destOrd="4" presId="urn:microsoft.com/office/officeart/2005/8/layout/hList1"/>
    <dgm:cxn modelId="{827B2670-3572-44F8-8A89-D12F5573A831}" srcId="{3D4B6D17-8275-467E-BAAD-ABC86E852315}" destId="{AFD7DEFB-F630-40B0-AEB8-6959AD1048DF}" srcOrd="1" destOrd="0" parTransId="{DC3AC487-6890-4926-BA60-947FA18FF004}" sibTransId="{B9C768DF-8BDF-4919-BA2A-00BB93354387}"/>
    <dgm:cxn modelId="{7CF89172-D4BE-40D8-9394-61D2A84E419B}" type="presOf" srcId="{904065B2-9C43-4354-AACE-775CCE9977E4}" destId="{6EC1854B-A657-4C1D-B277-C8AA304A8B6F}" srcOrd="0" destOrd="0" presId="urn:microsoft.com/office/officeart/2005/8/layout/hList1"/>
    <dgm:cxn modelId="{9466D574-EAE2-4943-992D-22A91DF639B9}" type="presOf" srcId="{1AC71659-3D86-4FFA-A558-0114B7697C1E}" destId="{6EC1854B-A657-4C1D-B277-C8AA304A8B6F}" srcOrd="0" destOrd="1" presId="urn:microsoft.com/office/officeart/2005/8/layout/hList1"/>
    <dgm:cxn modelId="{12707655-0BDB-423C-9F5D-872818CB619E}" srcId="{8505672F-3BED-4FF6-ADA1-53A52BDE1615}" destId="{EF6C7DB7-3820-4095-98DC-5A1DAC44B90D}" srcOrd="3" destOrd="0" parTransId="{67823551-18B7-431C-B6B9-F7036F0D9B9C}" sibTransId="{54CA6026-245C-4CF5-AB26-D8EB2A802F75}"/>
    <dgm:cxn modelId="{652B4A57-38B0-42EF-972D-C0EC2E3DF8B2}" type="presOf" srcId="{AFD7DEFB-F630-40B0-AEB8-6959AD1048DF}" destId="{69288EA2-8F24-4E87-9AF6-3919293A91E8}" srcOrd="0" destOrd="1" presId="urn:microsoft.com/office/officeart/2005/8/layout/hList1"/>
    <dgm:cxn modelId="{01BC6584-E5F1-42D9-A0FE-531184FBC15F}" srcId="{8505672F-3BED-4FF6-ADA1-53A52BDE1615}" destId="{904065B2-9C43-4354-AACE-775CCE9977E4}" srcOrd="0" destOrd="0" parTransId="{CE470A77-63E8-437F-9013-662383DB483A}" sibTransId="{5542E262-9ACC-4D48-83F3-0DF4DDA4ADCB}"/>
    <dgm:cxn modelId="{C28D5984-1BDB-4E0F-BE8F-DD3AE95700F1}" type="presOf" srcId="{8505672F-3BED-4FF6-ADA1-53A52BDE1615}" destId="{7762926E-B4B8-4EF1-8E04-DDE13CDDCFEC}" srcOrd="0" destOrd="0" presId="urn:microsoft.com/office/officeart/2005/8/layout/hList1"/>
    <dgm:cxn modelId="{C927B395-E8D9-4B4B-9098-4F52E74908DD}" srcId="{3D4B6D17-8275-467E-BAAD-ABC86E852315}" destId="{87645993-675E-4DFD-BDC6-6414E1F3D24E}" srcOrd="4" destOrd="0" parTransId="{F3B5F931-12FA-457F-B95F-C3C56901BEB1}" sibTransId="{1D3292E6-74F3-4BE1-B054-1E56AE4E9D62}"/>
    <dgm:cxn modelId="{98E99099-C7CA-414F-B367-6BFD1216B308}" srcId="{3D4B6D17-8275-467E-BAAD-ABC86E852315}" destId="{1E5B3B53-859B-439B-9AB7-ED8C83B484CD}" srcOrd="2" destOrd="0" parTransId="{03848BD1-ED56-468E-9941-4557B27EE40D}" sibTransId="{2A8192BE-D4B0-4339-BFDB-2CA1824C3AC0}"/>
    <dgm:cxn modelId="{73BFB8A2-7D62-41BA-8EA8-ED8E59FE3FFD}" type="presOf" srcId="{40AB6908-DFF6-44D8-A88F-82C88BFEEB52}" destId="{69288EA2-8F24-4E87-9AF6-3919293A91E8}" srcOrd="0" destOrd="5" presId="urn:microsoft.com/office/officeart/2005/8/layout/hList1"/>
    <dgm:cxn modelId="{F8E897AD-8328-43CB-AC61-C00C9702DA36}" type="presOf" srcId="{3D4B6D17-8275-467E-BAAD-ABC86E852315}" destId="{D62CF92C-6F8D-4D44-892E-027A2062333B}" srcOrd="0" destOrd="0" presId="urn:microsoft.com/office/officeart/2005/8/layout/hList1"/>
    <dgm:cxn modelId="{F9F948B5-C875-489C-8B46-DD6B81429DFD}" type="presOf" srcId="{BFEF8E18-6872-4DF2-9376-8E42A091DB09}" destId="{6EC1854B-A657-4C1D-B277-C8AA304A8B6F}" srcOrd="0" destOrd="2" presId="urn:microsoft.com/office/officeart/2005/8/layout/hList1"/>
    <dgm:cxn modelId="{799B09BA-1B61-465D-AABD-E510550875C4}" type="presOf" srcId="{1948F6B8-812A-4D21-830E-8F7A745E4042}" destId="{69288EA2-8F24-4E87-9AF6-3919293A91E8}" srcOrd="0" destOrd="3" presId="urn:microsoft.com/office/officeart/2005/8/layout/hList1"/>
    <dgm:cxn modelId="{DFEA3EC6-0AA1-4BD7-9C4D-B47CE3AFB76C}" type="presOf" srcId="{1E5B3B53-859B-439B-9AB7-ED8C83B484CD}" destId="{69288EA2-8F24-4E87-9AF6-3919293A91E8}" srcOrd="0" destOrd="2" presId="urn:microsoft.com/office/officeart/2005/8/layout/hList1"/>
    <dgm:cxn modelId="{B666B5D6-AFBF-471E-AB03-274828545222}" type="presOf" srcId="{EF6C7DB7-3820-4095-98DC-5A1DAC44B90D}" destId="{6EC1854B-A657-4C1D-B277-C8AA304A8B6F}" srcOrd="0" destOrd="3" presId="urn:microsoft.com/office/officeart/2005/8/layout/hList1"/>
    <dgm:cxn modelId="{AADB59F7-1069-4E6C-86A5-360AAA50D433}" type="presOf" srcId="{87645993-675E-4DFD-BDC6-6414E1F3D24E}" destId="{69288EA2-8F24-4E87-9AF6-3919293A91E8}" srcOrd="0" destOrd="4" presId="urn:microsoft.com/office/officeart/2005/8/layout/hList1"/>
    <dgm:cxn modelId="{91B8E5F9-D937-4895-A191-2597EB82031A}" srcId="{3D4B6D17-8275-467E-BAAD-ABC86E852315}" destId="{40AB6908-DFF6-44D8-A88F-82C88BFEEB52}" srcOrd="5" destOrd="0" parTransId="{68D7A4F2-D9F5-4E39-8BFA-2862F106897F}" sibTransId="{C9CE0BF2-F0CB-4F77-B8AD-5FFD8A727E00}"/>
    <dgm:cxn modelId="{59DDECFA-DBB4-4059-9CA2-8CFCDED0F864}" srcId="{8505672F-3BED-4FF6-ADA1-53A52BDE1615}" destId="{B47E2F1F-A7E6-4898-ADF6-9E9F362C7A22}" srcOrd="4" destOrd="0" parTransId="{24329F0D-DA60-4144-90A1-169112F51600}" sibTransId="{77635BC0-3392-49ED-BB5F-0A17168C7A76}"/>
    <dgm:cxn modelId="{0704AFFE-F9B1-42AC-9A3A-FA91CAA9812B}" type="presOf" srcId="{49253FDD-5E9C-4704-9B38-70FD26AF328E}" destId="{F43D972A-CE4B-4E98-991E-8C7F7DA76365}" srcOrd="0" destOrd="0" presId="urn:microsoft.com/office/officeart/2005/8/layout/hList1"/>
    <dgm:cxn modelId="{026D88A6-8187-410C-84FF-12F59440BA01}" type="presParOf" srcId="{F43D972A-CE4B-4E98-991E-8C7F7DA76365}" destId="{9ECBCC56-2BD6-469E-AE0A-977583189DD3}" srcOrd="0" destOrd="0" presId="urn:microsoft.com/office/officeart/2005/8/layout/hList1"/>
    <dgm:cxn modelId="{EAB5EDAB-3A99-4A11-9DCA-EC08C2C8E3BA}" type="presParOf" srcId="{9ECBCC56-2BD6-469E-AE0A-977583189DD3}" destId="{D62CF92C-6F8D-4D44-892E-027A2062333B}" srcOrd="0" destOrd="0" presId="urn:microsoft.com/office/officeart/2005/8/layout/hList1"/>
    <dgm:cxn modelId="{5393D878-0BB5-48C7-AAAF-5E2A4B614EA5}" type="presParOf" srcId="{9ECBCC56-2BD6-469E-AE0A-977583189DD3}" destId="{69288EA2-8F24-4E87-9AF6-3919293A91E8}" srcOrd="1" destOrd="0" presId="urn:microsoft.com/office/officeart/2005/8/layout/hList1"/>
    <dgm:cxn modelId="{491EF27B-3930-4B61-87B2-F215176766F2}" type="presParOf" srcId="{F43D972A-CE4B-4E98-991E-8C7F7DA76365}" destId="{555D73E7-3A60-468F-B853-59D0B15C64C6}" srcOrd="1" destOrd="0" presId="urn:microsoft.com/office/officeart/2005/8/layout/hList1"/>
    <dgm:cxn modelId="{82BC2CA8-EBC8-4C81-8413-824EBD7696AE}" type="presParOf" srcId="{F43D972A-CE4B-4E98-991E-8C7F7DA76365}" destId="{AFD13BD5-5704-43AA-969F-9384D272B7E5}" srcOrd="2" destOrd="0" presId="urn:microsoft.com/office/officeart/2005/8/layout/hList1"/>
    <dgm:cxn modelId="{DD6497F7-BA2E-4B92-818B-D9FD2EFAC4B4}" type="presParOf" srcId="{AFD13BD5-5704-43AA-969F-9384D272B7E5}" destId="{7762926E-B4B8-4EF1-8E04-DDE13CDDCFEC}" srcOrd="0" destOrd="0" presId="urn:microsoft.com/office/officeart/2005/8/layout/hList1"/>
    <dgm:cxn modelId="{429AB695-9D16-4D2E-B338-4F3B00C45D45}" type="presParOf" srcId="{AFD13BD5-5704-43AA-969F-9384D272B7E5}" destId="{6EC1854B-A657-4C1D-B277-C8AA304A8B6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6EB279-3AEB-4D2C-BF88-DC60581FBEF3}" type="doc">
      <dgm:prSet loTypeId="urn:microsoft.com/office/officeart/2005/8/layout/hierarchy6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be-BY"/>
        </a:p>
      </dgm:t>
    </dgm:pt>
    <dgm:pt modelId="{0E824908-42AA-4879-A3EE-0C6A325B600F}">
      <dgm:prSet phldrT="[Текст]"/>
      <dgm:spPr/>
      <dgm:t>
        <a:bodyPr/>
        <a:lstStyle/>
        <a:p>
          <a:r>
            <a:rPr lang="be-BY"/>
            <a:t>А</a:t>
          </a:r>
        </a:p>
      </dgm:t>
    </dgm:pt>
    <dgm:pt modelId="{979DFFC6-5A29-4EDF-8FF8-E8EC2215A9C7}" type="parTrans" cxnId="{7421A7E8-FD19-40F7-A5C3-E266D06BF73C}">
      <dgm:prSet/>
      <dgm:spPr/>
      <dgm:t>
        <a:bodyPr/>
        <a:lstStyle/>
        <a:p>
          <a:endParaRPr lang="be-BY"/>
        </a:p>
      </dgm:t>
    </dgm:pt>
    <dgm:pt modelId="{CBA26D6C-7A94-4E33-9B07-BB67168C1B76}" type="sibTrans" cxnId="{7421A7E8-FD19-40F7-A5C3-E266D06BF73C}">
      <dgm:prSet/>
      <dgm:spPr/>
      <dgm:t>
        <a:bodyPr/>
        <a:lstStyle/>
        <a:p>
          <a:endParaRPr lang="be-BY"/>
        </a:p>
      </dgm:t>
    </dgm:pt>
    <dgm:pt modelId="{9138777D-7A87-41FA-A895-066B7786CFAE}">
      <dgm:prSet phldrT="[Текст]"/>
      <dgm:spPr/>
      <dgm:t>
        <a:bodyPr/>
        <a:lstStyle/>
        <a:p>
          <a:r>
            <a:rPr lang="be-BY"/>
            <a:t>1</a:t>
          </a:r>
        </a:p>
      </dgm:t>
    </dgm:pt>
    <dgm:pt modelId="{63B8C94A-D03A-4201-B503-6BB863F068A7}" type="parTrans" cxnId="{81526335-A423-4100-9EE4-E8D251D032F8}">
      <dgm:prSet/>
      <dgm:spPr/>
      <dgm:t>
        <a:bodyPr/>
        <a:lstStyle/>
        <a:p>
          <a:endParaRPr lang="be-BY"/>
        </a:p>
      </dgm:t>
    </dgm:pt>
    <dgm:pt modelId="{2CF11185-62D3-4EA0-BC32-3D3CD4D0ECAB}" type="sibTrans" cxnId="{81526335-A423-4100-9EE4-E8D251D032F8}">
      <dgm:prSet/>
      <dgm:spPr/>
      <dgm:t>
        <a:bodyPr/>
        <a:lstStyle/>
        <a:p>
          <a:endParaRPr lang="be-BY"/>
        </a:p>
      </dgm:t>
    </dgm:pt>
    <dgm:pt modelId="{05E4BD19-AF9A-4150-814E-26983B07F3DE}">
      <dgm:prSet phldrT="[Текст]"/>
      <dgm:spPr/>
      <dgm:t>
        <a:bodyPr/>
        <a:lstStyle/>
        <a:p>
          <a:r>
            <a:rPr lang="be-BY"/>
            <a:t>1.1</a:t>
          </a:r>
        </a:p>
      </dgm:t>
    </dgm:pt>
    <dgm:pt modelId="{D1B7B5C9-A9B5-4ED3-B639-7B25849C439C}" type="parTrans" cxnId="{FB992341-7D3A-449B-8F27-DF82E33AD483}">
      <dgm:prSet/>
      <dgm:spPr/>
      <dgm:t>
        <a:bodyPr/>
        <a:lstStyle/>
        <a:p>
          <a:endParaRPr lang="be-BY"/>
        </a:p>
      </dgm:t>
    </dgm:pt>
    <dgm:pt modelId="{B992C2CC-2340-4450-B2CD-BF77302157F8}" type="sibTrans" cxnId="{FB992341-7D3A-449B-8F27-DF82E33AD483}">
      <dgm:prSet/>
      <dgm:spPr/>
      <dgm:t>
        <a:bodyPr/>
        <a:lstStyle/>
        <a:p>
          <a:endParaRPr lang="be-BY"/>
        </a:p>
      </dgm:t>
    </dgm:pt>
    <dgm:pt modelId="{A0A46231-5B18-4637-8F93-5FDBACB05E11}">
      <dgm:prSet phldrT="[Текст]"/>
      <dgm:spPr/>
      <dgm:t>
        <a:bodyPr/>
        <a:lstStyle/>
        <a:p>
          <a:r>
            <a:rPr lang="be-BY"/>
            <a:t>1.2</a:t>
          </a:r>
        </a:p>
      </dgm:t>
    </dgm:pt>
    <dgm:pt modelId="{B1649335-1CBF-4307-9913-88D1A5B669EC}" type="parTrans" cxnId="{51349036-AA17-4958-8775-7AF3ED75DFAD}">
      <dgm:prSet/>
      <dgm:spPr/>
      <dgm:t>
        <a:bodyPr/>
        <a:lstStyle/>
        <a:p>
          <a:endParaRPr lang="be-BY"/>
        </a:p>
      </dgm:t>
    </dgm:pt>
    <dgm:pt modelId="{B5FCA8D8-3F32-455E-970A-0CB5F8C29626}" type="sibTrans" cxnId="{51349036-AA17-4958-8775-7AF3ED75DFAD}">
      <dgm:prSet/>
      <dgm:spPr/>
      <dgm:t>
        <a:bodyPr/>
        <a:lstStyle/>
        <a:p>
          <a:endParaRPr lang="be-BY"/>
        </a:p>
      </dgm:t>
    </dgm:pt>
    <dgm:pt modelId="{EDCD2660-D089-4F7F-8682-D43B592600D5}">
      <dgm:prSet phldrT="[Текст]"/>
      <dgm:spPr/>
      <dgm:t>
        <a:bodyPr/>
        <a:lstStyle/>
        <a:p>
          <a:r>
            <a:rPr lang="be-BY"/>
            <a:t>2</a:t>
          </a:r>
        </a:p>
      </dgm:t>
    </dgm:pt>
    <dgm:pt modelId="{1829B91E-A658-4DE9-A891-B7A82A8FA5F6}" type="parTrans" cxnId="{F10962A1-9085-460A-A311-701DAF4B15F6}">
      <dgm:prSet/>
      <dgm:spPr/>
      <dgm:t>
        <a:bodyPr/>
        <a:lstStyle/>
        <a:p>
          <a:endParaRPr lang="be-BY"/>
        </a:p>
      </dgm:t>
    </dgm:pt>
    <dgm:pt modelId="{B6AFB79F-3DF4-42FF-B350-6BF1B0BF674C}" type="sibTrans" cxnId="{F10962A1-9085-460A-A311-701DAF4B15F6}">
      <dgm:prSet/>
      <dgm:spPr/>
      <dgm:t>
        <a:bodyPr/>
        <a:lstStyle/>
        <a:p>
          <a:endParaRPr lang="be-BY"/>
        </a:p>
      </dgm:t>
    </dgm:pt>
    <dgm:pt modelId="{3988D64D-7E6C-4D94-B2A3-7E53E8526828}">
      <dgm:prSet phldrT="[Текст]"/>
      <dgm:spPr/>
      <dgm:t>
        <a:bodyPr/>
        <a:lstStyle/>
        <a:p>
          <a:r>
            <a:rPr lang="be-BY"/>
            <a:t>2.2</a:t>
          </a:r>
        </a:p>
      </dgm:t>
    </dgm:pt>
    <dgm:pt modelId="{89FC546A-4B30-4135-962B-E7134E86A95B}" type="parTrans" cxnId="{99EEB2C5-3617-4E26-81B7-AA08641892FD}">
      <dgm:prSet/>
      <dgm:spPr/>
      <dgm:t>
        <a:bodyPr/>
        <a:lstStyle/>
        <a:p>
          <a:endParaRPr lang="be-BY"/>
        </a:p>
      </dgm:t>
    </dgm:pt>
    <dgm:pt modelId="{7B308678-0075-4129-A106-05882DD20CDA}" type="sibTrans" cxnId="{99EEB2C5-3617-4E26-81B7-AA08641892FD}">
      <dgm:prSet/>
      <dgm:spPr/>
      <dgm:t>
        <a:bodyPr/>
        <a:lstStyle/>
        <a:p>
          <a:endParaRPr lang="be-BY"/>
        </a:p>
      </dgm:t>
    </dgm:pt>
    <dgm:pt modelId="{0F1A0EAF-C549-4724-8B8C-1164A86AF041}">
      <dgm:prSet phldrT="[Текст]"/>
      <dgm:spPr/>
      <dgm:t>
        <a:bodyPr/>
        <a:lstStyle/>
        <a:p>
          <a:r>
            <a:rPr lang="be-BY" dirty="0"/>
            <a:t>социальная услуга</a:t>
          </a:r>
        </a:p>
      </dgm:t>
    </dgm:pt>
    <dgm:pt modelId="{02736E7F-85AB-4EC8-B0A2-9C9E0CBD2B55}" type="parTrans" cxnId="{9C48FF95-19BC-492C-9B11-7EB0FB210914}">
      <dgm:prSet/>
      <dgm:spPr/>
      <dgm:t>
        <a:bodyPr/>
        <a:lstStyle/>
        <a:p>
          <a:endParaRPr lang="be-BY"/>
        </a:p>
      </dgm:t>
    </dgm:pt>
    <dgm:pt modelId="{CC323443-DBFF-4EB8-A1E0-1579D99EA671}" type="sibTrans" cxnId="{9C48FF95-19BC-492C-9B11-7EB0FB210914}">
      <dgm:prSet/>
      <dgm:spPr/>
      <dgm:t>
        <a:bodyPr/>
        <a:lstStyle/>
        <a:p>
          <a:endParaRPr lang="be-BY"/>
        </a:p>
      </dgm:t>
    </dgm:pt>
    <dgm:pt modelId="{50E09DDB-06D6-4AB2-9794-5E98BB3AB0CB}">
      <dgm:prSet phldrT="[Текст]"/>
      <dgm:spPr/>
      <dgm:t>
        <a:bodyPr/>
        <a:lstStyle/>
        <a:p>
          <a:r>
            <a:rPr lang="be-BY" dirty="0"/>
            <a:t>критерии (параметры качества)</a:t>
          </a:r>
        </a:p>
      </dgm:t>
    </dgm:pt>
    <dgm:pt modelId="{F7895636-80D3-433E-B389-CB61543AF0F2}" type="parTrans" cxnId="{01B7E2DA-52B5-4087-844C-AB604BB146CC}">
      <dgm:prSet/>
      <dgm:spPr/>
      <dgm:t>
        <a:bodyPr/>
        <a:lstStyle/>
        <a:p>
          <a:endParaRPr lang="be-BY"/>
        </a:p>
      </dgm:t>
    </dgm:pt>
    <dgm:pt modelId="{A49268B3-9E47-477F-B9D0-FB1083F25857}" type="sibTrans" cxnId="{01B7E2DA-52B5-4087-844C-AB604BB146CC}">
      <dgm:prSet/>
      <dgm:spPr/>
      <dgm:t>
        <a:bodyPr/>
        <a:lstStyle/>
        <a:p>
          <a:endParaRPr lang="be-BY"/>
        </a:p>
      </dgm:t>
    </dgm:pt>
    <dgm:pt modelId="{03250F06-40EB-440D-A92E-480DF5ABFA97}">
      <dgm:prSet phldrT="[Текст]"/>
      <dgm:spPr/>
      <dgm:t>
        <a:bodyPr/>
        <a:lstStyle/>
        <a:p>
          <a:r>
            <a:rPr lang="be-BY" dirty="0"/>
            <a:t>требования  к качеству</a:t>
          </a:r>
        </a:p>
      </dgm:t>
    </dgm:pt>
    <dgm:pt modelId="{D2B15651-A66C-4866-8FE2-5BC2FBED250D}" type="parTrans" cxnId="{536B2421-B240-435A-BE4E-3FB6367D2B97}">
      <dgm:prSet/>
      <dgm:spPr/>
      <dgm:t>
        <a:bodyPr/>
        <a:lstStyle/>
        <a:p>
          <a:endParaRPr lang="be-BY"/>
        </a:p>
      </dgm:t>
    </dgm:pt>
    <dgm:pt modelId="{354901A4-0B35-4EF3-940B-D05911F40798}" type="sibTrans" cxnId="{536B2421-B240-435A-BE4E-3FB6367D2B97}">
      <dgm:prSet/>
      <dgm:spPr/>
      <dgm:t>
        <a:bodyPr/>
        <a:lstStyle/>
        <a:p>
          <a:endParaRPr lang="be-BY"/>
        </a:p>
      </dgm:t>
    </dgm:pt>
    <dgm:pt modelId="{4DB15BB0-B9A3-421C-AA9D-DD72E633ADEC}">
      <dgm:prSet/>
      <dgm:spPr/>
      <dgm:t>
        <a:bodyPr/>
        <a:lstStyle/>
        <a:p>
          <a:r>
            <a:rPr lang="be-BY"/>
            <a:t>2.3</a:t>
          </a:r>
        </a:p>
      </dgm:t>
    </dgm:pt>
    <dgm:pt modelId="{5E567802-FF9B-4227-ABFA-0AA90C7913C9}" type="parTrans" cxnId="{8EEA0A65-58AA-4512-A3AD-F8DAC08D0E87}">
      <dgm:prSet/>
      <dgm:spPr/>
      <dgm:t>
        <a:bodyPr/>
        <a:lstStyle/>
        <a:p>
          <a:endParaRPr lang="be-BY"/>
        </a:p>
      </dgm:t>
    </dgm:pt>
    <dgm:pt modelId="{E849EA49-F20C-4D80-8B00-13A58FF0CF83}" type="sibTrans" cxnId="{8EEA0A65-58AA-4512-A3AD-F8DAC08D0E87}">
      <dgm:prSet/>
      <dgm:spPr/>
      <dgm:t>
        <a:bodyPr/>
        <a:lstStyle/>
        <a:p>
          <a:endParaRPr lang="be-BY"/>
        </a:p>
      </dgm:t>
    </dgm:pt>
    <dgm:pt modelId="{02A58B0E-C4A9-486A-B4D9-545D8127E9DE}">
      <dgm:prSet/>
      <dgm:spPr/>
      <dgm:t>
        <a:bodyPr/>
        <a:lstStyle/>
        <a:p>
          <a:r>
            <a:rPr lang="be-BY"/>
            <a:t>1.1.1</a:t>
          </a:r>
        </a:p>
      </dgm:t>
    </dgm:pt>
    <dgm:pt modelId="{605E9150-9BE5-44C4-9023-D6331F9F10D6}" type="parTrans" cxnId="{685351E7-71E2-4A88-AF28-C1666A0DAB23}">
      <dgm:prSet/>
      <dgm:spPr/>
      <dgm:t>
        <a:bodyPr/>
        <a:lstStyle/>
        <a:p>
          <a:endParaRPr lang="be-BY"/>
        </a:p>
      </dgm:t>
    </dgm:pt>
    <dgm:pt modelId="{8EEC6251-5DC5-47B1-9691-E30F2CFB9226}" type="sibTrans" cxnId="{685351E7-71E2-4A88-AF28-C1666A0DAB23}">
      <dgm:prSet/>
      <dgm:spPr/>
      <dgm:t>
        <a:bodyPr/>
        <a:lstStyle/>
        <a:p>
          <a:endParaRPr lang="be-BY"/>
        </a:p>
      </dgm:t>
    </dgm:pt>
    <dgm:pt modelId="{1BE172B7-19FD-4DCC-83EB-562115DF0087}">
      <dgm:prSet phldrT="[Текст]"/>
      <dgm:spPr/>
      <dgm:t>
        <a:bodyPr/>
        <a:lstStyle/>
        <a:p>
          <a:r>
            <a:rPr lang="be-BY" dirty="0"/>
            <a:t>показатели качества</a:t>
          </a:r>
        </a:p>
      </dgm:t>
    </dgm:pt>
    <dgm:pt modelId="{AB47421F-7F99-4A90-806F-522E31DED815}" type="parTrans" cxnId="{5205D585-D827-4D4E-991A-5038D33F20BD}">
      <dgm:prSet/>
      <dgm:spPr/>
      <dgm:t>
        <a:bodyPr/>
        <a:lstStyle/>
        <a:p>
          <a:endParaRPr lang="be-BY"/>
        </a:p>
      </dgm:t>
    </dgm:pt>
    <dgm:pt modelId="{8BB8DE8B-74D7-45F6-A500-B8DECB11DAC5}" type="sibTrans" cxnId="{5205D585-D827-4D4E-991A-5038D33F20BD}">
      <dgm:prSet/>
      <dgm:spPr/>
      <dgm:t>
        <a:bodyPr/>
        <a:lstStyle/>
        <a:p>
          <a:endParaRPr lang="be-BY"/>
        </a:p>
      </dgm:t>
    </dgm:pt>
    <dgm:pt modelId="{5ECAA874-FA9F-4E40-8785-CB408A50D95A}">
      <dgm:prSet/>
      <dgm:spPr/>
      <dgm:t>
        <a:bodyPr/>
        <a:lstStyle/>
        <a:p>
          <a:r>
            <a:rPr lang="be-BY"/>
            <a:t>1.2.1</a:t>
          </a:r>
        </a:p>
      </dgm:t>
    </dgm:pt>
    <dgm:pt modelId="{4ABF4203-2756-4F4A-A5E2-0FFF81EF2C23}" type="parTrans" cxnId="{36438B3D-0331-4D9B-889E-CF89B12C0802}">
      <dgm:prSet/>
      <dgm:spPr/>
      <dgm:t>
        <a:bodyPr/>
        <a:lstStyle/>
        <a:p>
          <a:endParaRPr lang="be-BY"/>
        </a:p>
      </dgm:t>
    </dgm:pt>
    <dgm:pt modelId="{A6DF7A45-6CDA-4CDA-B279-C28164AC071A}" type="sibTrans" cxnId="{36438B3D-0331-4D9B-889E-CF89B12C0802}">
      <dgm:prSet/>
      <dgm:spPr/>
      <dgm:t>
        <a:bodyPr/>
        <a:lstStyle/>
        <a:p>
          <a:endParaRPr lang="be-BY"/>
        </a:p>
      </dgm:t>
    </dgm:pt>
    <dgm:pt modelId="{6CCCAACD-AF79-4815-B59B-44DF616FEB07}">
      <dgm:prSet/>
      <dgm:spPr/>
      <dgm:t>
        <a:bodyPr/>
        <a:lstStyle/>
        <a:p>
          <a:r>
            <a:rPr lang="be-BY"/>
            <a:t>1.1.2</a:t>
          </a:r>
        </a:p>
      </dgm:t>
    </dgm:pt>
    <dgm:pt modelId="{FDC2DBA0-6B1C-46AD-9902-BFB5D640C778}" type="parTrans" cxnId="{1D5CCECA-B6AD-4AB5-9CAD-3DE28A960AC9}">
      <dgm:prSet/>
      <dgm:spPr/>
      <dgm:t>
        <a:bodyPr/>
        <a:lstStyle/>
        <a:p>
          <a:endParaRPr lang="be-BY"/>
        </a:p>
      </dgm:t>
    </dgm:pt>
    <dgm:pt modelId="{413A3849-04A7-46B6-9CF9-AFAC5B3A7BFF}" type="sibTrans" cxnId="{1D5CCECA-B6AD-4AB5-9CAD-3DE28A960AC9}">
      <dgm:prSet/>
      <dgm:spPr/>
      <dgm:t>
        <a:bodyPr/>
        <a:lstStyle/>
        <a:p>
          <a:endParaRPr lang="be-BY"/>
        </a:p>
      </dgm:t>
    </dgm:pt>
    <dgm:pt modelId="{EFBEDC14-4606-4B13-95E5-81AA7F76C7B9}" type="pres">
      <dgm:prSet presAssocID="{D76EB279-3AEB-4D2C-BF88-DC60581FBEF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B834962-067A-40AA-ACA8-B16DB3ACF3D9}" type="pres">
      <dgm:prSet presAssocID="{D76EB279-3AEB-4D2C-BF88-DC60581FBEF3}" presName="hierFlow" presStyleCnt="0"/>
      <dgm:spPr/>
    </dgm:pt>
    <dgm:pt modelId="{C2A3937C-0DD5-4255-8422-0C01516EED42}" type="pres">
      <dgm:prSet presAssocID="{D76EB279-3AEB-4D2C-BF88-DC60581FBEF3}" presName="firstBuf" presStyleCnt="0"/>
      <dgm:spPr/>
    </dgm:pt>
    <dgm:pt modelId="{9B9CD955-FB5D-4025-B43A-7C271D1B2EB5}" type="pres">
      <dgm:prSet presAssocID="{D76EB279-3AEB-4D2C-BF88-DC60581FBEF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CF4647B-7498-4AEB-BFA9-3F9E07F164ED}" type="pres">
      <dgm:prSet presAssocID="{0E824908-42AA-4879-A3EE-0C6A325B600F}" presName="Name14" presStyleCnt="0"/>
      <dgm:spPr/>
    </dgm:pt>
    <dgm:pt modelId="{6735E185-D7B4-49B3-960B-0BDBF6CA3937}" type="pres">
      <dgm:prSet presAssocID="{0E824908-42AA-4879-A3EE-0C6A325B600F}" presName="level1Shape" presStyleLbl="node0" presStyleIdx="0" presStyleCnt="1">
        <dgm:presLayoutVars>
          <dgm:chPref val="3"/>
        </dgm:presLayoutVars>
      </dgm:prSet>
      <dgm:spPr/>
    </dgm:pt>
    <dgm:pt modelId="{69941EE4-C779-476B-9F5E-162D1AE85B5B}" type="pres">
      <dgm:prSet presAssocID="{0E824908-42AA-4879-A3EE-0C6A325B600F}" presName="hierChild2" presStyleCnt="0"/>
      <dgm:spPr/>
    </dgm:pt>
    <dgm:pt modelId="{5F8F1CB4-2024-4076-9EC9-78E793976E8A}" type="pres">
      <dgm:prSet presAssocID="{63B8C94A-D03A-4201-B503-6BB863F068A7}" presName="Name19" presStyleLbl="parChTrans1D2" presStyleIdx="0" presStyleCnt="2"/>
      <dgm:spPr/>
    </dgm:pt>
    <dgm:pt modelId="{5049B5BF-D8B9-4E65-A36F-008839381F5E}" type="pres">
      <dgm:prSet presAssocID="{9138777D-7A87-41FA-A895-066B7786CFAE}" presName="Name21" presStyleCnt="0"/>
      <dgm:spPr/>
    </dgm:pt>
    <dgm:pt modelId="{B5806470-B920-44AB-9A37-B6DF816AD025}" type="pres">
      <dgm:prSet presAssocID="{9138777D-7A87-41FA-A895-066B7786CFAE}" presName="level2Shape" presStyleLbl="node2" presStyleIdx="0" presStyleCnt="2"/>
      <dgm:spPr/>
    </dgm:pt>
    <dgm:pt modelId="{17CC1236-59D3-405C-B2AC-3EC5062C2597}" type="pres">
      <dgm:prSet presAssocID="{9138777D-7A87-41FA-A895-066B7786CFAE}" presName="hierChild3" presStyleCnt="0"/>
      <dgm:spPr/>
    </dgm:pt>
    <dgm:pt modelId="{AA75A33F-C390-4023-93B7-0E89115A7CB3}" type="pres">
      <dgm:prSet presAssocID="{D1B7B5C9-A9B5-4ED3-B639-7B25849C439C}" presName="Name19" presStyleLbl="parChTrans1D3" presStyleIdx="0" presStyleCnt="4"/>
      <dgm:spPr/>
    </dgm:pt>
    <dgm:pt modelId="{4A521E68-6312-470E-BFC7-9F86E3DCD0EE}" type="pres">
      <dgm:prSet presAssocID="{05E4BD19-AF9A-4150-814E-26983B07F3DE}" presName="Name21" presStyleCnt="0"/>
      <dgm:spPr/>
    </dgm:pt>
    <dgm:pt modelId="{764F0042-46DC-4D4D-BEA0-36D1E98C7119}" type="pres">
      <dgm:prSet presAssocID="{05E4BD19-AF9A-4150-814E-26983B07F3DE}" presName="level2Shape" presStyleLbl="node3" presStyleIdx="0" presStyleCnt="4"/>
      <dgm:spPr/>
    </dgm:pt>
    <dgm:pt modelId="{D922826B-3834-4CF8-A6C1-CC406A779F2E}" type="pres">
      <dgm:prSet presAssocID="{05E4BD19-AF9A-4150-814E-26983B07F3DE}" presName="hierChild3" presStyleCnt="0"/>
      <dgm:spPr/>
    </dgm:pt>
    <dgm:pt modelId="{1A5DE588-3925-447D-9B95-16448274866D}" type="pres">
      <dgm:prSet presAssocID="{605E9150-9BE5-44C4-9023-D6331F9F10D6}" presName="Name19" presStyleLbl="parChTrans1D4" presStyleIdx="0" presStyleCnt="3"/>
      <dgm:spPr/>
    </dgm:pt>
    <dgm:pt modelId="{C9481FD7-4689-4674-ACDD-03B26E9053CC}" type="pres">
      <dgm:prSet presAssocID="{02A58B0E-C4A9-486A-B4D9-545D8127E9DE}" presName="Name21" presStyleCnt="0"/>
      <dgm:spPr/>
    </dgm:pt>
    <dgm:pt modelId="{67BE1AA5-5145-44CB-9454-D58825A0EAE4}" type="pres">
      <dgm:prSet presAssocID="{02A58B0E-C4A9-486A-B4D9-545D8127E9DE}" presName="level2Shape" presStyleLbl="node4" presStyleIdx="0" presStyleCnt="3"/>
      <dgm:spPr/>
    </dgm:pt>
    <dgm:pt modelId="{C2712CD7-67C8-4286-B63E-731B76627093}" type="pres">
      <dgm:prSet presAssocID="{02A58B0E-C4A9-486A-B4D9-545D8127E9DE}" presName="hierChild3" presStyleCnt="0"/>
      <dgm:spPr/>
    </dgm:pt>
    <dgm:pt modelId="{1A1784D2-86A9-4CCA-B92F-0BF00D379FB2}" type="pres">
      <dgm:prSet presAssocID="{FDC2DBA0-6B1C-46AD-9902-BFB5D640C778}" presName="Name19" presStyleLbl="parChTrans1D4" presStyleIdx="1" presStyleCnt="3"/>
      <dgm:spPr/>
    </dgm:pt>
    <dgm:pt modelId="{6C5C1BD1-6A17-429F-AD0E-EC30F512DEF1}" type="pres">
      <dgm:prSet presAssocID="{6CCCAACD-AF79-4815-B59B-44DF616FEB07}" presName="Name21" presStyleCnt="0"/>
      <dgm:spPr/>
    </dgm:pt>
    <dgm:pt modelId="{09A1B293-D820-4431-81C5-81D8EF27FD29}" type="pres">
      <dgm:prSet presAssocID="{6CCCAACD-AF79-4815-B59B-44DF616FEB07}" presName="level2Shape" presStyleLbl="node4" presStyleIdx="1" presStyleCnt="3"/>
      <dgm:spPr/>
    </dgm:pt>
    <dgm:pt modelId="{CCCD8D98-0191-4F55-95F0-5EE4A45D3256}" type="pres">
      <dgm:prSet presAssocID="{6CCCAACD-AF79-4815-B59B-44DF616FEB07}" presName="hierChild3" presStyleCnt="0"/>
      <dgm:spPr/>
    </dgm:pt>
    <dgm:pt modelId="{6FDAEAAA-EBEA-4418-85D9-7D7915104628}" type="pres">
      <dgm:prSet presAssocID="{B1649335-1CBF-4307-9913-88D1A5B669EC}" presName="Name19" presStyleLbl="parChTrans1D3" presStyleIdx="1" presStyleCnt="4"/>
      <dgm:spPr/>
    </dgm:pt>
    <dgm:pt modelId="{02533F2C-814D-428D-B815-7E2B5F8913F6}" type="pres">
      <dgm:prSet presAssocID="{A0A46231-5B18-4637-8F93-5FDBACB05E11}" presName="Name21" presStyleCnt="0"/>
      <dgm:spPr/>
    </dgm:pt>
    <dgm:pt modelId="{A298F0B6-3C66-4590-96D8-B3F990B753ED}" type="pres">
      <dgm:prSet presAssocID="{A0A46231-5B18-4637-8F93-5FDBACB05E11}" presName="level2Shape" presStyleLbl="node3" presStyleIdx="1" presStyleCnt="4"/>
      <dgm:spPr/>
    </dgm:pt>
    <dgm:pt modelId="{4E8B9CD9-BEA6-49D0-9516-EDC9D6206292}" type="pres">
      <dgm:prSet presAssocID="{A0A46231-5B18-4637-8F93-5FDBACB05E11}" presName="hierChild3" presStyleCnt="0"/>
      <dgm:spPr/>
    </dgm:pt>
    <dgm:pt modelId="{3E93CF48-0C8F-41A9-98AF-06778C440F9A}" type="pres">
      <dgm:prSet presAssocID="{4ABF4203-2756-4F4A-A5E2-0FFF81EF2C23}" presName="Name19" presStyleLbl="parChTrans1D4" presStyleIdx="2" presStyleCnt="3"/>
      <dgm:spPr/>
    </dgm:pt>
    <dgm:pt modelId="{B2754E76-67F3-4858-A91C-B6413E4DAD9C}" type="pres">
      <dgm:prSet presAssocID="{5ECAA874-FA9F-4E40-8785-CB408A50D95A}" presName="Name21" presStyleCnt="0"/>
      <dgm:spPr/>
    </dgm:pt>
    <dgm:pt modelId="{D34FB6FF-FC9E-4D00-9F64-6A3E5649A121}" type="pres">
      <dgm:prSet presAssocID="{5ECAA874-FA9F-4E40-8785-CB408A50D95A}" presName="level2Shape" presStyleLbl="node4" presStyleIdx="2" presStyleCnt="3"/>
      <dgm:spPr/>
    </dgm:pt>
    <dgm:pt modelId="{F3E505F8-CACD-441D-8C5D-7D40F137B61A}" type="pres">
      <dgm:prSet presAssocID="{5ECAA874-FA9F-4E40-8785-CB408A50D95A}" presName="hierChild3" presStyleCnt="0"/>
      <dgm:spPr/>
    </dgm:pt>
    <dgm:pt modelId="{BAA406D0-5D5D-40EB-8FC8-A0130725C73D}" type="pres">
      <dgm:prSet presAssocID="{1829B91E-A658-4DE9-A891-B7A82A8FA5F6}" presName="Name19" presStyleLbl="parChTrans1D2" presStyleIdx="1" presStyleCnt="2"/>
      <dgm:spPr/>
    </dgm:pt>
    <dgm:pt modelId="{A833A305-0957-4048-893E-6E1D5EDBB237}" type="pres">
      <dgm:prSet presAssocID="{EDCD2660-D089-4F7F-8682-D43B592600D5}" presName="Name21" presStyleCnt="0"/>
      <dgm:spPr/>
    </dgm:pt>
    <dgm:pt modelId="{2A9D286D-2276-443E-99C9-3816EE6EC030}" type="pres">
      <dgm:prSet presAssocID="{EDCD2660-D089-4F7F-8682-D43B592600D5}" presName="level2Shape" presStyleLbl="node2" presStyleIdx="1" presStyleCnt="2"/>
      <dgm:spPr/>
    </dgm:pt>
    <dgm:pt modelId="{CB4D4B79-4D17-436C-B1C1-87203F7A847E}" type="pres">
      <dgm:prSet presAssocID="{EDCD2660-D089-4F7F-8682-D43B592600D5}" presName="hierChild3" presStyleCnt="0"/>
      <dgm:spPr/>
    </dgm:pt>
    <dgm:pt modelId="{FEAEDABD-6506-4A94-994E-9C99DDC91A4D}" type="pres">
      <dgm:prSet presAssocID="{89FC546A-4B30-4135-962B-E7134E86A95B}" presName="Name19" presStyleLbl="parChTrans1D3" presStyleIdx="2" presStyleCnt="4"/>
      <dgm:spPr/>
    </dgm:pt>
    <dgm:pt modelId="{D7977189-C568-4173-B9F1-DECF7068E707}" type="pres">
      <dgm:prSet presAssocID="{3988D64D-7E6C-4D94-B2A3-7E53E8526828}" presName="Name21" presStyleCnt="0"/>
      <dgm:spPr/>
    </dgm:pt>
    <dgm:pt modelId="{95A0CADF-8640-4815-BA9E-33993202595B}" type="pres">
      <dgm:prSet presAssocID="{3988D64D-7E6C-4D94-B2A3-7E53E8526828}" presName="level2Shape" presStyleLbl="node3" presStyleIdx="2" presStyleCnt="4"/>
      <dgm:spPr/>
    </dgm:pt>
    <dgm:pt modelId="{FB9F94FB-ADB2-4FAD-B9DA-F4C6D9D30F85}" type="pres">
      <dgm:prSet presAssocID="{3988D64D-7E6C-4D94-B2A3-7E53E8526828}" presName="hierChild3" presStyleCnt="0"/>
      <dgm:spPr/>
    </dgm:pt>
    <dgm:pt modelId="{C09AC8B5-C813-434D-A995-90BB17E3FC15}" type="pres">
      <dgm:prSet presAssocID="{5E567802-FF9B-4227-ABFA-0AA90C7913C9}" presName="Name19" presStyleLbl="parChTrans1D3" presStyleIdx="3" presStyleCnt="4"/>
      <dgm:spPr/>
    </dgm:pt>
    <dgm:pt modelId="{5FA2A82C-01C4-4FD1-A804-F38AE31BE03A}" type="pres">
      <dgm:prSet presAssocID="{4DB15BB0-B9A3-421C-AA9D-DD72E633ADEC}" presName="Name21" presStyleCnt="0"/>
      <dgm:spPr/>
    </dgm:pt>
    <dgm:pt modelId="{ACD2B262-2596-42E7-83DF-1D6785EEC8D1}" type="pres">
      <dgm:prSet presAssocID="{4DB15BB0-B9A3-421C-AA9D-DD72E633ADEC}" presName="level2Shape" presStyleLbl="node3" presStyleIdx="3" presStyleCnt="4"/>
      <dgm:spPr/>
    </dgm:pt>
    <dgm:pt modelId="{2F3F6F1F-3F8E-4BC9-B459-00FDCBCCB774}" type="pres">
      <dgm:prSet presAssocID="{4DB15BB0-B9A3-421C-AA9D-DD72E633ADEC}" presName="hierChild3" presStyleCnt="0"/>
      <dgm:spPr/>
    </dgm:pt>
    <dgm:pt modelId="{359AE595-4994-4DF5-ADEA-C3B4C4E0F56D}" type="pres">
      <dgm:prSet presAssocID="{D76EB279-3AEB-4D2C-BF88-DC60581FBEF3}" presName="bgShapesFlow" presStyleCnt="0"/>
      <dgm:spPr/>
    </dgm:pt>
    <dgm:pt modelId="{4539FEAC-5C5B-4D46-8E04-AC276FCD8BDB}" type="pres">
      <dgm:prSet presAssocID="{0F1A0EAF-C549-4724-8B8C-1164A86AF041}" presName="rectComp" presStyleCnt="0"/>
      <dgm:spPr/>
    </dgm:pt>
    <dgm:pt modelId="{C45663EC-14B1-4A7A-B5CB-BF61D78472B6}" type="pres">
      <dgm:prSet presAssocID="{0F1A0EAF-C549-4724-8B8C-1164A86AF041}" presName="bgRect" presStyleLbl="bgShp" presStyleIdx="0" presStyleCnt="4"/>
      <dgm:spPr/>
    </dgm:pt>
    <dgm:pt modelId="{2D443D60-91AA-4141-815C-33D360D6A0B3}" type="pres">
      <dgm:prSet presAssocID="{0F1A0EAF-C549-4724-8B8C-1164A86AF041}" presName="bgRectTx" presStyleLbl="bgShp" presStyleIdx="0" presStyleCnt="4">
        <dgm:presLayoutVars>
          <dgm:bulletEnabled val="1"/>
        </dgm:presLayoutVars>
      </dgm:prSet>
      <dgm:spPr/>
    </dgm:pt>
    <dgm:pt modelId="{7FC3A67E-7699-4DD1-8288-0F9D5C09BFFC}" type="pres">
      <dgm:prSet presAssocID="{0F1A0EAF-C549-4724-8B8C-1164A86AF041}" presName="spComp" presStyleCnt="0"/>
      <dgm:spPr/>
    </dgm:pt>
    <dgm:pt modelId="{72E8216A-A849-4A10-95B7-62AFB7AE7F76}" type="pres">
      <dgm:prSet presAssocID="{0F1A0EAF-C549-4724-8B8C-1164A86AF041}" presName="vSp" presStyleCnt="0"/>
      <dgm:spPr/>
    </dgm:pt>
    <dgm:pt modelId="{C1B41959-0F61-4B81-9501-9204ADD6833E}" type="pres">
      <dgm:prSet presAssocID="{50E09DDB-06D6-4AB2-9794-5E98BB3AB0CB}" presName="rectComp" presStyleCnt="0"/>
      <dgm:spPr/>
    </dgm:pt>
    <dgm:pt modelId="{58196AFF-8527-47F2-9C24-385FD98075A6}" type="pres">
      <dgm:prSet presAssocID="{50E09DDB-06D6-4AB2-9794-5E98BB3AB0CB}" presName="bgRect" presStyleLbl="bgShp" presStyleIdx="1" presStyleCnt="4"/>
      <dgm:spPr/>
    </dgm:pt>
    <dgm:pt modelId="{EBB28144-C0E5-4593-992E-5FFCFF10A160}" type="pres">
      <dgm:prSet presAssocID="{50E09DDB-06D6-4AB2-9794-5E98BB3AB0CB}" presName="bgRectTx" presStyleLbl="bgShp" presStyleIdx="1" presStyleCnt="4">
        <dgm:presLayoutVars>
          <dgm:bulletEnabled val="1"/>
        </dgm:presLayoutVars>
      </dgm:prSet>
      <dgm:spPr/>
    </dgm:pt>
    <dgm:pt modelId="{6C4A65EC-0E66-4D4A-B1A8-5CB3BEF52451}" type="pres">
      <dgm:prSet presAssocID="{50E09DDB-06D6-4AB2-9794-5E98BB3AB0CB}" presName="spComp" presStyleCnt="0"/>
      <dgm:spPr/>
    </dgm:pt>
    <dgm:pt modelId="{6D4E4A8A-902E-4629-912F-F311767D3214}" type="pres">
      <dgm:prSet presAssocID="{50E09DDB-06D6-4AB2-9794-5E98BB3AB0CB}" presName="vSp" presStyleCnt="0"/>
      <dgm:spPr/>
    </dgm:pt>
    <dgm:pt modelId="{024B4424-D78F-4845-AE86-02F963519FFD}" type="pres">
      <dgm:prSet presAssocID="{03250F06-40EB-440D-A92E-480DF5ABFA97}" presName="rectComp" presStyleCnt="0"/>
      <dgm:spPr/>
    </dgm:pt>
    <dgm:pt modelId="{48F1E531-56DF-4B0F-A294-10D10EEC1CB8}" type="pres">
      <dgm:prSet presAssocID="{03250F06-40EB-440D-A92E-480DF5ABFA97}" presName="bgRect" presStyleLbl="bgShp" presStyleIdx="2" presStyleCnt="4"/>
      <dgm:spPr/>
    </dgm:pt>
    <dgm:pt modelId="{F418191E-97F4-438C-8CD5-4661F78264FE}" type="pres">
      <dgm:prSet presAssocID="{03250F06-40EB-440D-A92E-480DF5ABFA97}" presName="bgRectTx" presStyleLbl="bgShp" presStyleIdx="2" presStyleCnt="4">
        <dgm:presLayoutVars>
          <dgm:bulletEnabled val="1"/>
        </dgm:presLayoutVars>
      </dgm:prSet>
      <dgm:spPr/>
    </dgm:pt>
    <dgm:pt modelId="{87CB2A25-B716-4659-9CB1-703944E56563}" type="pres">
      <dgm:prSet presAssocID="{03250F06-40EB-440D-A92E-480DF5ABFA97}" presName="spComp" presStyleCnt="0"/>
      <dgm:spPr/>
    </dgm:pt>
    <dgm:pt modelId="{AD29B773-4657-4BD3-8DD8-8874DB5FA472}" type="pres">
      <dgm:prSet presAssocID="{03250F06-40EB-440D-A92E-480DF5ABFA97}" presName="vSp" presStyleCnt="0"/>
      <dgm:spPr/>
    </dgm:pt>
    <dgm:pt modelId="{5419916D-D36A-4EE8-B6AA-45C46FD9709E}" type="pres">
      <dgm:prSet presAssocID="{1BE172B7-19FD-4DCC-83EB-562115DF0087}" presName="rectComp" presStyleCnt="0"/>
      <dgm:spPr/>
    </dgm:pt>
    <dgm:pt modelId="{708E3D27-189A-47F8-AF13-8262B2F2CE87}" type="pres">
      <dgm:prSet presAssocID="{1BE172B7-19FD-4DCC-83EB-562115DF0087}" presName="bgRect" presStyleLbl="bgShp" presStyleIdx="3" presStyleCnt="4"/>
      <dgm:spPr/>
    </dgm:pt>
    <dgm:pt modelId="{6C28E5A1-392D-436E-BDE0-41E7A624B4E0}" type="pres">
      <dgm:prSet presAssocID="{1BE172B7-19FD-4DCC-83EB-562115DF0087}" presName="bgRectTx" presStyleLbl="bgShp" presStyleIdx="3" presStyleCnt="4">
        <dgm:presLayoutVars>
          <dgm:bulletEnabled val="1"/>
        </dgm:presLayoutVars>
      </dgm:prSet>
      <dgm:spPr/>
    </dgm:pt>
  </dgm:ptLst>
  <dgm:cxnLst>
    <dgm:cxn modelId="{D7ACFD05-55FE-41E9-9214-2E1B4137DDD6}" type="presOf" srcId="{5ECAA874-FA9F-4E40-8785-CB408A50D95A}" destId="{D34FB6FF-FC9E-4D00-9F64-6A3E5649A121}" srcOrd="0" destOrd="0" presId="urn:microsoft.com/office/officeart/2005/8/layout/hierarchy6"/>
    <dgm:cxn modelId="{0104DA0C-EABF-425B-8A4F-3691C0436D61}" type="presOf" srcId="{02A58B0E-C4A9-486A-B4D9-545D8127E9DE}" destId="{67BE1AA5-5145-44CB-9454-D58825A0EAE4}" srcOrd="0" destOrd="0" presId="urn:microsoft.com/office/officeart/2005/8/layout/hierarchy6"/>
    <dgm:cxn modelId="{2EB08415-F292-40CD-A0D4-58EC29E84AB1}" type="presOf" srcId="{4ABF4203-2756-4F4A-A5E2-0FFF81EF2C23}" destId="{3E93CF48-0C8F-41A9-98AF-06778C440F9A}" srcOrd="0" destOrd="0" presId="urn:microsoft.com/office/officeart/2005/8/layout/hierarchy6"/>
    <dgm:cxn modelId="{536B2421-B240-435A-BE4E-3FB6367D2B97}" srcId="{D76EB279-3AEB-4D2C-BF88-DC60581FBEF3}" destId="{03250F06-40EB-440D-A92E-480DF5ABFA97}" srcOrd="3" destOrd="0" parTransId="{D2B15651-A66C-4866-8FE2-5BC2FBED250D}" sibTransId="{354901A4-0B35-4EF3-940B-D05911F40798}"/>
    <dgm:cxn modelId="{87EEB223-3A68-4AD3-B2FF-B6488B67DE35}" type="presOf" srcId="{03250F06-40EB-440D-A92E-480DF5ABFA97}" destId="{48F1E531-56DF-4B0F-A294-10D10EEC1CB8}" srcOrd="0" destOrd="0" presId="urn:microsoft.com/office/officeart/2005/8/layout/hierarchy6"/>
    <dgm:cxn modelId="{C1BABB26-5926-4196-BB01-7A1A4BD4C480}" type="presOf" srcId="{1BE172B7-19FD-4DCC-83EB-562115DF0087}" destId="{6C28E5A1-392D-436E-BDE0-41E7A624B4E0}" srcOrd="1" destOrd="0" presId="urn:microsoft.com/office/officeart/2005/8/layout/hierarchy6"/>
    <dgm:cxn modelId="{81526335-A423-4100-9EE4-E8D251D032F8}" srcId="{0E824908-42AA-4879-A3EE-0C6A325B600F}" destId="{9138777D-7A87-41FA-A895-066B7786CFAE}" srcOrd="0" destOrd="0" parTransId="{63B8C94A-D03A-4201-B503-6BB863F068A7}" sibTransId="{2CF11185-62D3-4EA0-BC32-3D3CD4D0ECAB}"/>
    <dgm:cxn modelId="{51349036-AA17-4958-8775-7AF3ED75DFAD}" srcId="{9138777D-7A87-41FA-A895-066B7786CFAE}" destId="{A0A46231-5B18-4637-8F93-5FDBACB05E11}" srcOrd="1" destOrd="0" parTransId="{B1649335-1CBF-4307-9913-88D1A5B669EC}" sibTransId="{B5FCA8D8-3F32-455E-970A-0CB5F8C29626}"/>
    <dgm:cxn modelId="{A83CD13B-F9C7-44C9-8F63-EA39B35E090D}" type="presOf" srcId="{1BE172B7-19FD-4DCC-83EB-562115DF0087}" destId="{708E3D27-189A-47F8-AF13-8262B2F2CE87}" srcOrd="0" destOrd="0" presId="urn:microsoft.com/office/officeart/2005/8/layout/hierarchy6"/>
    <dgm:cxn modelId="{483AD83C-284F-4989-B756-1944D2AA643C}" type="presOf" srcId="{6CCCAACD-AF79-4815-B59B-44DF616FEB07}" destId="{09A1B293-D820-4431-81C5-81D8EF27FD29}" srcOrd="0" destOrd="0" presId="urn:microsoft.com/office/officeart/2005/8/layout/hierarchy6"/>
    <dgm:cxn modelId="{36438B3D-0331-4D9B-889E-CF89B12C0802}" srcId="{A0A46231-5B18-4637-8F93-5FDBACB05E11}" destId="{5ECAA874-FA9F-4E40-8785-CB408A50D95A}" srcOrd="0" destOrd="0" parTransId="{4ABF4203-2756-4F4A-A5E2-0FFF81EF2C23}" sibTransId="{A6DF7A45-6CDA-4CDA-B279-C28164AC071A}"/>
    <dgm:cxn modelId="{FB992341-7D3A-449B-8F27-DF82E33AD483}" srcId="{9138777D-7A87-41FA-A895-066B7786CFAE}" destId="{05E4BD19-AF9A-4150-814E-26983B07F3DE}" srcOrd="0" destOrd="0" parTransId="{D1B7B5C9-A9B5-4ED3-B639-7B25849C439C}" sibTransId="{B992C2CC-2340-4450-B2CD-BF77302157F8}"/>
    <dgm:cxn modelId="{74741142-D4FB-4837-BD86-D6FCBD813871}" type="presOf" srcId="{1829B91E-A658-4DE9-A891-B7A82A8FA5F6}" destId="{BAA406D0-5D5D-40EB-8FC8-A0130725C73D}" srcOrd="0" destOrd="0" presId="urn:microsoft.com/office/officeart/2005/8/layout/hierarchy6"/>
    <dgm:cxn modelId="{8EEA0A65-58AA-4512-A3AD-F8DAC08D0E87}" srcId="{EDCD2660-D089-4F7F-8682-D43B592600D5}" destId="{4DB15BB0-B9A3-421C-AA9D-DD72E633ADEC}" srcOrd="1" destOrd="0" parTransId="{5E567802-FF9B-4227-ABFA-0AA90C7913C9}" sibTransId="{E849EA49-F20C-4D80-8B00-13A58FF0CF83}"/>
    <dgm:cxn modelId="{B5FA896F-AD53-4F40-9F2D-7D09244CDE08}" type="presOf" srcId="{0F1A0EAF-C549-4724-8B8C-1164A86AF041}" destId="{2D443D60-91AA-4141-815C-33D360D6A0B3}" srcOrd="1" destOrd="0" presId="urn:microsoft.com/office/officeart/2005/8/layout/hierarchy6"/>
    <dgm:cxn modelId="{3317DC72-392E-4502-A291-FEF4567AA015}" type="presOf" srcId="{50E09DDB-06D6-4AB2-9794-5E98BB3AB0CB}" destId="{EBB28144-C0E5-4593-992E-5FFCFF10A160}" srcOrd="1" destOrd="0" presId="urn:microsoft.com/office/officeart/2005/8/layout/hierarchy6"/>
    <dgm:cxn modelId="{4657E152-FCA8-4A7E-97EC-CE04D69C5689}" type="presOf" srcId="{D1B7B5C9-A9B5-4ED3-B639-7B25849C439C}" destId="{AA75A33F-C390-4023-93B7-0E89115A7CB3}" srcOrd="0" destOrd="0" presId="urn:microsoft.com/office/officeart/2005/8/layout/hierarchy6"/>
    <dgm:cxn modelId="{E0CC7274-CE8F-49BC-A180-39A6FE1F541C}" type="presOf" srcId="{4DB15BB0-B9A3-421C-AA9D-DD72E633ADEC}" destId="{ACD2B262-2596-42E7-83DF-1D6785EEC8D1}" srcOrd="0" destOrd="0" presId="urn:microsoft.com/office/officeart/2005/8/layout/hierarchy6"/>
    <dgm:cxn modelId="{F390297B-758C-4B52-98B1-DC2C36EAD39B}" type="presOf" srcId="{03250F06-40EB-440D-A92E-480DF5ABFA97}" destId="{F418191E-97F4-438C-8CD5-4661F78264FE}" srcOrd="1" destOrd="0" presId="urn:microsoft.com/office/officeart/2005/8/layout/hierarchy6"/>
    <dgm:cxn modelId="{E13AA280-956A-4CB9-ABD2-FA6B459DCE22}" type="presOf" srcId="{EDCD2660-D089-4F7F-8682-D43B592600D5}" destId="{2A9D286D-2276-443E-99C9-3816EE6EC030}" srcOrd="0" destOrd="0" presId="urn:microsoft.com/office/officeart/2005/8/layout/hierarchy6"/>
    <dgm:cxn modelId="{0C62A280-C6CF-4967-B1EC-D10FBA1FD9DD}" type="presOf" srcId="{A0A46231-5B18-4637-8F93-5FDBACB05E11}" destId="{A298F0B6-3C66-4590-96D8-B3F990B753ED}" srcOrd="0" destOrd="0" presId="urn:microsoft.com/office/officeart/2005/8/layout/hierarchy6"/>
    <dgm:cxn modelId="{5205D585-D827-4D4E-991A-5038D33F20BD}" srcId="{D76EB279-3AEB-4D2C-BF88-DC60581FBEF3}" destId="{1BE172B7-19FD-4DCC-83EB-562115DF0087}" srcOrd="4" destOrd="0" parTransId="{AB47421F-7F99-4A90-806F-522E31DED815}" sibTransId="{8BB8DE8B-74D7-45F6-A500-B8DECB11DAC5}"/>
    <dgm:cxn modelId="{C469B491-0B31-4FE5-AC9F-42C06A779F38}" type="presOf" srcId="{D76EB279-3AEB-4D2C-BF88-DC60581FBEF3}" destId="{EFBEDC14-4606-4B13-95E5-81AA7F76C7B9}" srcOrd="0" destOrd="0" presId="urn:microsoft.com/office/officeart/2005/8/layout/hierarchy6"/>
    <dgm:cxn modelId="{9C48FF95-19BC-492C-9B11-7EB0FB210914}" srcId="{D76EB279-3AEB-4D2C-BF88-DC60581FBEF3}" destId="{0F1A0EAF-C549-4724-8B8C-1164A86AF041}" srcOrd="1" destOrd="0" parTransId="{02736E7F-85AB-4EC8-B0A2-9C9E0CBD2B55}" sibTransId="{CC323443-DBFF-4EB8-A1E0-1579D99EA671}"/>
    <dgm:cxn modelId="{188EE199-8644-4BE9-82D3-F084D10D8CBC}" type="presOf" srcId="{605E9150-9BE5-44C4-9023-D6331F9F10D6}" destId="{1A5DE588-3925-447D-9B95-16448274866D}" srcOrd="0" destOrd="0" presId="urn:microsoft.com/office/officeart/2005/8/layout/hierarchy6"/>
    <dgm:cxn modelId="{F82C3AA1-7456-4A4B-B8C7-CF38F89C25D7}" type="presOf" srcId="{63B8C94A-D03A-4201-B503-6BB863F068A7}" destId="{5F8F1CB4-2024-4076-9EC9-78E793976E8A}" srcOrd="0" destOrd="0" presId="urn:microsoft.com/office/officeart/2005/8/layout/hierarchy6"/>
    <dgm:cxn modelId="{F10962A1-9085-460A-A311-701DAF4B15F6}" srcId="{0E824908-42AA-4879-A3EE-0C6A325B600F}" destId="{EDCD2660-D089-4F7F-8682-D43B592600D5}" srcOrd="1" destOrd="0" parTransId="{1829B91E-A658-4DE9-A891-B7A82A8FA5F6}" sibTransId="{B6AFB79F-3DF4-42FF-B350-6BF1B0BF674C}"/>
    <dgm:cxn modelId="{533A70A1-791A-4075-8572-E7D3C352C025}" type="presOf" srcId="{0F1A0EAF-C549-4724-8B8C-1164A86AF041}" destId="{C45663EC-14B1-4A7A-B5CB-BF61D78472B6}" srcOrd="0" destOrd="0" presId="urn:microsoft.com/office/officeart/2005/8/layout/hierarchy6"/>
    <dgm:cxn modelId="{43DA7DB2-3E19-4E9B-918A-09DA4276B0E0}" type="presOf" srcId="{FDC2DBA0-6B1C-46AD-9902-BFB5D640C778}" destId="{1A1784D2-86A9-4CCA-B92F-0BF00D379FB2}" srcOrd="0" destOrd="0" presId="urn:microsoft.com/office/officeart/2005/8/layout/hierarchy6"/>
    <dgm:cxn modelId="{94498BB2-9DD4-4800-9644-1AAFB18DC7E4}" type="presOf" srcId="{9138777D-7A87-41FA-A895-066B7786CFAE}" destId="{B5806470-B920-44AB-9A37-B6DF816AD025}" srcOrd="0" destOrd="0" presId="urn:microsoft.com/office/officeart/2005/8/layout/hierarchy6"/>
    <dgm:cxn modelId="{E772A9B3-6361-450B-853F-709612238D78}" type="presOf" srcId="{50E09DDB-06D6-4AB2-9794-5E98BB3AB0CB}" destId="{58196AFF-8527-47F2-9C24-385FD98075A6}" srcOrd="0" destOrd="0" presId="urn:microsoft.com/office/officeart/2005/8/layout/hierarchy6"/>
    <dgm:cxn modelId="{99EEB2C5-3617-4E26-81B7-AA08641892FD}" srcId="{EDCD2660-D089-4F7F-8682-D43B592600D5}" destId="{3988D64D-7E6C-4D94-B2A3-7E53E8526828}" srcOrd="0" destOrd="0" parTransId="{89FC546A-4B30-4135-962B-E7134E86A95B}" sibTransId="{7B308678-0075-4129-A106-05882DD20CDA}"/>
    <dgm:cxn modelId="{CFC03BC6-C4B0-4F1E-8C99-6CF8C45A2194}" type="presOf" srcId="{89FC546A-4B30-4135-962B-E7134E86A95B}" destId="{FEAEDABD-6506-4A94-994E-9C99DDC91A4D}" srcOrd="0" destOrd="0" presId="urn:microsoft.com/office/officeart/2005/8/layout/hierarchy6"/>
    <dgm:cxn modelId="{1D5CCECA-B6AD-4AB5-9CAD-3DE28A960AC9}" srcId="{05E4BD19-AF9A-4150-814E-26983B07F3DE}" destId="{6CCCAACD-AF79-4815-B59B-44DF616FEB07}" srcOrd="1" destOrd="0" parTransId="{FDC2DBA0-6B1C-46AD-9902-BFB5D640C778}" sibTransId="{413A3849-04A7-46B6-9CF9-AFAC5B3A7BFF}"/>
    <dgm:cxn modelId="{42BE32CF-3495-40F5-BBA7-96B91340422D}" type="presOf" srcId="{0E824908-42AA-4879-A3EE-0C6A325B600F}" destId="{6735E185-D7B4-49B3-960B-0BDBF6CA3937}" srcOrd="0" destOrd="0" presId="urn:microsoft.com/office/officeart/2005/8/layout/hierarchy6"/>
    <dgm:cxn modelId="{A41972D8-7C43-4070-A38A-FDF6647EAFFB}" type="presOf" srcId="{B1649335-1CBF-4307-9913-88D1A5B669EC}" destId="{6FDAEAAA-EBEA-4418-85D9-7D7915104628}" srcOrd="0" destOrd="0" presId="urn:microsoft.com/office/officeart/2005/8/layout/hierarchy6"/>
    <dgm:cxn modelId="{01B7E2DA-52B5-4087-844C-AB604BB146CC}" srcId="{D76EB279-3AEB-4D2C-BF88-DC60581FBEF3}" destId="{50E09DDB-06D6-4AB2-9794-5E98BB3AB0CB}" srcOrd="2" destOrd="0" parTransId="{F7895636-80D3-433E-B389-CB61543AF0F2}" sibTransId="{A49268B3-9E47-477F-B9D0-FB1083F25857}"/>
    <dgm:cxn modelId="{4C735AE3-9254-4188-ACA1-E33A9B8AAE33}" type="presOf" srcId="{3988D64D-7E6C-4D94-B2A3-7E53E8526828}" destId="{95A0CADF-8640-4815-BA9E-33993202595B}" srcOrd="0" destOrd="0" presId="urn:microsoft.com/office/officeart/2005/8/layout/hierarchy6"/>
    <dgm:cxn modelId="{685351E7-71E2-4A88-AF28-C1666A0DAB23}" srcId="{05E4BD19-AF9A-4150-814E-26983B07F3DE}" destId="{02A58B0E-C4A9-486A-B4D9-545D8127E9DE}" srcOrd="0" destOrd="0" parTransId="{605E9150-9BE5-44C4-9023-D6331F9F10D6}" sibTransId="{8EEC6251-5DC5-47B1-9691-E30F2CFB9226}"/>
    <dgm:cxn modelId="{7421A7E8-FD19-40F7-A5C3-E266D06BF73C}" srcId="{D76EB279-3AEB-4D2C-BF88-DC60581FBEF3}" destId="{0E824908-42AA-4879-A3EE-0C6A325B600F}" srcOrd="0" destOrd="0" parTransId="{979DFFC6-5A29-4EDF-8FF8-E8EC2215A9C7}" sibTransId="{CBA26D6C-7A94-4E33-9B07-BB67168C1B76}"/>
    <dgm:cxn modelId="{5A505BFD-5ADA-4E0E-873F-B034D51527BD}" type="presOf" srcId="{05E4BD19-AF9A-4150-814E-26983B07F3DE}" destId="{764F0042-46DC-4D4D-BEA0-36D1E98C7119}" srcOrd="0" destOrd="0" presId="urn:microsoft.com/office/officeart/2005/8/layout/hierarchy6"/>
    <dgm:cxn modelId="{491B6DFE-47BD-4F02-8AF2-0B819A01182F}" type="presOf" srcId="{5E567802-FF9B-4227-ABFA-0AA90C7913C9}" destId="{C09AC8B5-C813-434D-A995-90BB17E3FC15}" srcOrd="0" destOrd="0" presId="urn:microsoft.com/office/officeart/2005/8/layout/hierarchy6"/>
    <dgm:cxn modelId="{4FACD3E4-8E1A-4E8B-AB6C-CBFFFA5F2950}" type="presParOf" srcId="{EFBEDC14-4606-4B13-95E5-81AA7F76C7B9}" destId="{FB834962-067A-40AA-ACA8-B16DB3ACF3D9}" srcOrd="0" destOrd="0" presId="urn:microsoft.com/office/officeart/2005/8/layout/hierarchy6"/>
    <dgm:cxn modelId="{9BD44596-3CC7-49FB-BE80-192DFEE54B95}" type="presParOf" srcId="{FB834962-067A-40AA-ACA8-B16DB3ACF3D9}" destId="{C2A3937C-0DD5-4255-8422-0C01516EED42}" srcOrd="0" destOrd="0" presId="urn:microsoft.com/office/officeart/2005/8/layout/hierarchy6"/>
    <dgm:cxn modelId="{1C2C8E34-DB6C-426F-9256-D3C45AAC927B}" type="presParOf" srcId="{FB834962-067A-40AA-ACA8-B16DB3ACF3D9}" destId="{9B9CD955-FB5D-4025-B43A-7C271D1B2EB5}" srcOrd="1" destOrd="0" presId="urn:microsoft.com/office/officeart/2005/8/layout/hierarchy6"/>
    <dgm:cxn modelId="{EC05996C-BCC2-4445-A7B3-6633D7DFD6AD}" type="presParOf" srcId="{9B9CD955-FB5D-4025-B43A-7C271D1B2EB5}" destId="{6CF4647B-7498-4AEB-BFA9-3F9E07F164ED}" srcOrd="0" destOrd="0" presId="urn:microsoft.com/office/officeart/2005/8/layout/hierarchy6"/>
    <dgm:cxn modelId="{4B4277CD-07FC-49C5-9103-FBE4DACA3D09}" type="presParOf" srcId="{6CF4647B-7498-4AEB-BFA9-3F9E07F164ED}" destId="{6735E185-D7B4-49B3-960B-0BDBF6CA3937}" srcOrd="0" destOrd="0" presId="urn:microsoft.com/office/officeart/2005/8/layout/hierarchy6"/>
    <dgm:cxn modelId="{A3AA017A-D81F-4438-AB6B-FFB07CE3EECF}" type="presParOf" srcId="{6CF4647B-7498-4AEB-BFA9-3F9E07F164ED}" destId="{69941EE4-C779-476B-9F5E-162D1AE85B5B}" srcOrd="1" destOrd="0" presId="urn:microsoft.com/office/officeart/2005/8/layout/hierarchy6"/>
    <dgm:cxn modelId="{B201B120-96B6-4DF2-831C-376B8BF4536F}" type="presParOf" srcId="{69941EE4-C779-476B-9F5E-162D1AE85B5B}" destId="{5F8F1CB4-2024-4076-9EC9-78E793976E8A}" srcOrd="0" destOrd="0" presId="urn:microsoft.com/office/officeart/2005/8/layout/hierarchy6"/>
    <dgm:cxn modelId="{9CD9DF5D-1465-4FC6-BF91-42A0E0ACA740}" type="presParOf" srcId="{69941EE4-C779-476B-9F5E-162D1AE85B5B}" destId="{5049B5BF-D8B9-4E65-A36F-008839381F5E}" srcOrd="1" destOrd="0" presId="urn:microsoft.com/office/officeart/2005/8/layout/hierarchy6"/>
    <dgm:cxn modelId="{7654D903-7F8A-4C2F-9A97-F26FAD07D75E}" type="presParOf" srcId="{5049B5BF-D8B9-4E65-A36F-008839381F5E}" destId="{B5806470-B920-44AB-9A37-B6DF816AD025}" srcOrd="0" destOrd="0" presId="urn:microsoft.com/office/officeart/2005/8/layout/hierarchy6"/>
    <dgm:cxn modelId="{CA64D8DF-C7BA-4501-ACBB-1FD13A884BD0}" type="presParOf" srcId="{5049B5BF-D8B9-4E65-A36F-008839381F5E}" destId="{17CC1236-59D3-405C-B2AC-3EC5062C2597}" srcOrd="1" destOrd="0" presId="urn:microsoft.com/office/officeart/2005/8/layout/hierarchy6"/>
    <dgm:cxn modelId="{625F0205-A3CC-441D-ABAF-21133DDC7E84}" type="presParOf" srcId="{17CC1236-59D3-405C-B2AC-3EC5062C2597}" destId="{AA75A33F-C390-4023-93B7-0E89115A7CB3}" srcOrd="0" destOrd="0" presId="urn:microsoft.com/office/officeart/2005/8/layout/hierarchy6"/>
    <dgm:cxn modelId="{7361E07E-BE88-456F-8A8A-B66E4D0A18D2}" type="presParOf" srcId="{17CC1236-59D3-405C-B2AC-3EC5062C2597}" destId="{4A521E68-6312-470E-BFC7-9F86E3DCD0EE}" srcOrd="1" destOrd="0" presId="urn:microsoft.com/office/officeart/2005/8/layout/hierarchy6"/>
    <dgm:cxn modelId="{A62CDAF9-908F-4658-9192-C0DEB7EE471B}" type="presParOf" srcId="{4A521E68-6312-470E-BFC7-9F86E3DCD0EE}" destId="{764F0042-46DC-4D4D-BEA0-36D1E98C7119}" srcOrd="0" destOrd="0" presId="urn:microsoft.com/office/officeart/2005/8/layout/hierarchy6"/>
    <dgm:cxn modelId="{992789B5-3E74-441A-82E5-0F69B3BE7D61}" type="presParOf" srcId="{4A521E68-6312-470E-BFC7-9F86E3DCD0EE}" destId="{D922826B-3834-4CF8-A6C1-CC406A779F2E}" srcOrd="1" destOrd="0" presId="urn:microsoft.com/office/officeart/2005/8/layout/hierarchy6"/>
    <dgm:cxn modelId="{A18A7513-8F44-4373-A268-F9417A6CA9EE}" type="presParOf" srcId="{D922826B-3834-4CF8-A6C1-CC406A779F2E}" destId="{1A5DE588-3925-447D-9B95-16448274866D}" srcOrd="0" destOrd="0" presId="urn:microsoft.com/office/officeart/2005/8/layout/hierarchy6"/>
    <dgm:cxn modelId="{27648529-FEE9-4514-901B-F8A5F1C523E0}" type="presParOf" srcId="{D922826B-3834-4CF8-A6C1-CC406A779F2E}" destId="{C9481FD7-4689-4674-ACDD-03B26E9053CC}" srcOrd="1" destOrd="0" presId="urn:microsoft.com/office/officeart/2005/8/layout/hierarchy6"/>
    <dgm:cxn modelId="{EF43B7E4-B817-4937-AF1F-2BA0AB87077A}" type="presParOf" srcId="{C9481FD7-4689-4674-ACDD-03B26E9053CC}" destId="{67BE1AA5-5145-44CB-9454-D58825A0EAE4}" srcOrd="0" destOrd="0" presId="urn:microsoft.com/office/officeart/2005/8/layout/hierarchy6"/>
    <dgm:cxn modelId="{10446CB9-460E-4C53-8BDA-BC92777DF7CD}" type="presParOf" srcId="{C9481FD7-4689-4674-ACDD-03B26E9053CC}" destId="{C2712CD7-67C8-4286-B63E-731B76627093}" srcOrd="1" destOrd="0" presId="urn:microsoft.com/office/officeart/2005/8/layout/hierarchy6"/>
    <dgm:cxn modelId="{0104A319-7936-4EB3-AD70-4B7718E1AA2C}" type="presParOf" srcId="{D922826B-3834-4CF8-A6C1-CC406A779F2E}" destId="{1A1784D2-86A9-4CCA-B92F-0BF00D379FB2}" srcOrd="2" destOrd="0" presId="urn:microsoft.com/office/officeart/2005/8/layout/hierarchy6"/>
    <dgm:cxn modelId="{7649A767-7A08-4080-A4BA-CA4EF555A9C2}" type="presParOf" srcId="{D922826B-3834-4CF8-A6C1-CC406A779F2E}" destId="{6C5C1BD1-6A17-429F-AD0E-EC30F512DEF1}" srcOrd="3" destOrd="0" presId="urn:microsoft.com/office/officeart/2005/8/layout/hierarchy6"/>
    <dgm:cxn modelId="{E5BADE8A-04CB-4434-B37A-A2FAD98CC5AB}" type="presParOf" srcId="{6C5C1BD1-6A17-429F-AD0E-EC30F512DEF1}" destId="{09A1B293-D820-4431-81C5-81D8EF27FD29}" srcOrd="0" destOrd="0" presId="urn:microsoft.com/office/officeart/2005/8/layout/hierarchy6"/>
    <dgm:cxn modelId="{F1653815-E541-4AB5-85DA-5545E0513B1A}" type="presParOf" srcId="{6C5C1BD1-6A17-429F-AD0E-EC30F512DEF1}" destId="{CCCD8D98-0191-4F55-95F0-5EE4A45D3256}" srcOrd="1" destOrd="0" presId="urn:microsoft.com/office/officeart/2005/8/layout/hierarchy6"/>
    <dgm:cxn modelId="{3A40C32E-01F1-4794-8BE6-24776C2E672C}" type="presParOf" srcId="{17CC1236-59D3-405C-B2AC-3EC5062C2597}" destId="{6FDAEAAA-EBEA-4418-85D9-7D7915104628}" srcOrd="2" destOrd="0" presId="urn:microsoft.com/office/officeart/2005/8/layout/hierarchy6"/>
    <dgm:cxn modelId="{3F48EB77-953C-4C73-8306-176BEBF40BBA}" type="presParOf" srcId="{17CC1236-59D3-405C-B2AC-3EC5062C2597}" destId="{02533F2C-814D-428D-B815-7E2B5F8913F6}" srcOrd="3" destOrd="0" presId="urn:microsoft.com/office/officeart/2005/8/layout/hierarchy6"/>
    <dgm:cxn modelId="{039F4641-1262-4057-8CF8-4FD466F96F3C}" type="presParOf" srcId="{02533F2C-814D-428D-B815-7E2B5F8913F6}" destId="{A298F0B6-3C66-4590-96D8-B3F990B753ED}" srcOrd="0" destOrd="0" presId="urn:microsoft.com/office/officeart/2005/8/layout/hierarchy6"/>
    <dgm:cxn modelId="{4F9BEDAD-7F6A-4B62-99AF-F24965A4B86E}" type="presParOf" srcId="{02533F2C-814D-428D-B815-7E2B5F8913F6}" destId="{4E8B9CD9-BEA6-49D0-9516-EDC9D6206292}" srcOrd="1" destOrd="0" presId="urn:microsoft.com/office/officeart/2005/8/layout/hierarchy6"/>
    <dgm:cxn modelId="{A78A0F2A-2D20-4C2E-90D2-7AB93F4B6127}" type="presParOf" srcId="{4E8B9CD9-BEA6-49D0-9516-EDC9D6206292}" destId="{3E93CF48-0C8F-41A9-98AF-06778C440F9A}" srcOrd="0" destOrd="0" presId="urn:microsoft.com/office/officeart/2005/8/layout/hierarchy6"/>
    <dgm:cxn modelId="{D9819F00-1A3D-4802-85BD-9EDF39696393}" type="presParOf" srcId="{4E8B9CD9-BEA6-49D0-9516-EDC9D6206292}" destId="{B2754E76-67F3-4858-A91C-B6413E4DAD9C}" srcOrd="1" destOrd="0" presId="urn:microsoft.com/office/officeart/2005/8/layout/hierarchy6"/>
    <dgm:cxn modelId="{91917B95-707E-4EAB-9A40-8FF4EB1E7B25}" type="presParOf" srcId="{B2754E76-67F3-4858-A91C-B6413E4DAD9C}" destId="{D34FB6FF-FC9E-4D00-9F64-6A3E5649A121}" srcOrd="0" destOrd="0" presId="urn:microsoft.com/office/officeart/2005/8/layout/hierarchy6"/>
    <dgm:cxn modelId="{D2D10542-040E-4E93-9FFE-052B7BB4F256}" type="presParOf" srcId="{B2754E76-67F3-4858-A91C-B6413E4DAD9C}" destId="{F3E505F8-CACD-441D-8C5D-7D40F137B61A}" srcOrd="1" destOrd="0" presId="urn:microsoft.com/office/officeart/2005/8/layout/hierarchy6"/>
    <dgm:cxn modelId="{B39866B5-CF87-417D-82D2-18933C51FC32}" type="presParOf" srcId="{69941EE4-C779-476B-9F5E-162D1AE85B5B}" destId="{BAA406D0-5D5D-40EB-8FC8-A0130725C73D}" srcOrd="2" destOrd="0" presId="urn:microsoft.com/office/officeart/2005/8/layout/hierarchy6"/>
    <dgm:cxn modelId="{5DE3FF7C-72AE-43A9-B277-FDDAEC6E041A}" type="presParOf" srcId="{69941EE4-C779-476B-9F5E-162D1AE85B5B}" destId="{A833A305-0957-4048-893E-6E1D5EDBB237}" srcOrd="3" destOrd="0" presId="urn:microsoft.com/office/officeart/2005/8/layout/hierarchy6"/>
    <dgm:cxn modelId="{52F3A67D-2855-4168-98D3-01F63CE1DDFF}" type="presParOf" srcId="{A833A305-0957-4048-893E-6E1D5EDBB237}" destId="{2A9D286D-2276-443E-99C9-3816EE6EC030}" srcOrd="0" destOrd="0" presId="urn:microsoft.com/office/officeart/2005/8/layout/hierarchy6"/>
    <dgm:cxn modelId="{A5D70F60-6207-40F6-B8C5-27E189A38BC1}" type="presParOf" srcId="{A833A305-0957-4048-893E-6E1D5EDBB237}" destId="{CB4D4B79-4D17-436C-B1C1-87203F7A847E}" srcOrd="1" destOrd="0" presId="urn:microsoft.com/office/officeart/2005/8/layout/hierarchy6"/>
    <dgm:cxn modelId="{C8C2E64C-200B-458E-A77B-4928D9AE84DB}" type="presParOf" srcId="{CB4D4B79-4D17-436C-B1C1-87203F7A847E}" destId="{FEAEDABD-6506-4A94-994E-9C99DDC91A4D}" srcOrd="0" destOrd="0" presId="urn:microsoft.com/office/officeart/2005/8/layout/hierarchy6"/>
    <dgm:cxn modelId="{1F71CB95-F2AE-4840-B56D-73BCA2DE31C7}" type="presParOf" srcId="{CB4D4B79-4D17-436C-B1C1-87203F7A847E}" destId="{D7977189-C568-4173-B9F1-DECF7068E707}" srcOrd="1" destOrd="0" presId="urn:microsoft.com/office/officeart/2005/8/layout/hierarchy6"/>
    <dgm:cxn modelId="{54DA0EBF-FD44-46EE-B1DD-A1BDA30E41B8}" type="presParOf" srcId="{D7977189-C568-4173-B9F1-DECF7068E707}" destId="{95A0CADF-8640-4815-BA9E-33993202595B}" srcOrd="0" destOrd="0" presId="urn:microsoft.com/office/officeart/2005/8/layout/hierarchy6"/>
    <dgm:cxn modelId="{5E707D26-83AE-4F74-8E44-B6949EF12A8E}" type="presParOf" srcId="{D7977189-C568-4173-B9F1-DECF7068E707}" destId="{FB9F94FB-ADB2-4FAD-B9DA-F4C6D9D30F85}" srcOrd="1" destOrd="0" presId="urn:microsoft.com/office/officeart/2005/8/layout/hierarchy6"/>
    <dgm:cxn modelId="{425C52D3-6BA9-42B7-AA28-9DCBD96672DE}" type="presParOf" srcId="{CB4D4B79-4D17-436C-B1C1-87203F7A847E}" destId="{C09AC8B5-C813-434D-A995-90BB17E3FC15}" srcOrd="2" destOrd="0" presId="urn:microsoft.com/office/officeart/2005/8/layout/hierarchy6"/>
    <dgm:cxn modelId="{335BE8F4-F8EA-4EAC-B094-0041B8571E38}" type="presParOf" srcId="{CB4D4B79-4D17-436C-B1C1-87203F7A847E}" destId="{5FA2A82C-01C4-4FD1-A804-F38AE31BE03A}" srcOrd="3" destOrd="0" presId="urn:microsoft.com/office/officeart/2005/8/layout/hierarchy6"/>
    <dgm:cxn modelId="{BF26C04C-8697-4ADD-AF52-5610D45500AA}" type="presParOf" srcId="{5FA2A82C-01C4-4FD1-A804-F38AE31BE03A}" destId="{ACD2B262-2596-42E7-83DF-1D6785EEC8D1}" srcOrd="0" destOrd="0" presId="urn:microsoft.com/office/officeart/2005/8/layout/hierarchy6"/>
    <dgm:cxn modelId="{1DAB3285-CF7F-43A9-92F9-8031A5807D63}" type="presParOf" srcId="{5FA2A82C-01C4-4FD1-A804-F38AE31BE03A}" destId="{2F3F6F1F-3F8E-4BC9-B459-00FDCBCCB774}" srcOrd="1" destOrd="0" presId="urn:microsoft.com/office/officeart/2005/8/layout/hierarchy6"/>
    <dgm:cxn modelId="{05574A96-66AC-42B0-90DC-7BCBB1333D3F}" type="presParOf" srcId="{EFBEDC14-4606-4B13-95E5-81AA7F76C7B9}" destId="{359AE595-4994-4DF5-ADEA-C3B4C4E0F56D}" srcOrd="1" destOrd="0" presId="urn:microsoft.com/office/officeart/2005/8/layout/hierarchy6"/>
    <dgm:cxn modelId="{3D278449-3E78-4BAB-BAB9-CCEC3CA2B769}" type="presParOf" srcId="{359AE595-4994-4DF5-ADEA-C3B4C4E0F56D}" destId="{4539FEAC-5C5B-4D46-8E04-AC276FCD8BDB}" srcOrd="0" destOrd="0" presId="urn:microsoft.com/office/officeart/2005/8/layout/hierarchy6"/>
    <dgm:cxn modelId="{382ECEF7-9C99-445C-8850-B773C55423E5}" type="presParOf" srcId="{4539FEAC-5C5B-4D46-8E04-AC276FCD8BDB}" destId="{C45663EC-14B1-4A7A-B5CB-BF61D78472B6}" srcOrd="0" destOrd="0" presId="urn:microsoft.com/office/officeart/2005/8/layout/hierarchy6"/>
    <dgm:cxn modelId="{55DD746D-CF7A-47E8-BEAE-E1EF5ED3D11C}" type="presParOf" srcId="{4539FEAC-5C5B-4D46-8E04-AC276FCD8BDB}" destId="{2D443D60-91AA-4141-815C-33D360D6A0B3}" srcOrd="1" destOrd="0" presId="urn:microsoft.com/office/officeart/2005/8/layout/hierarchy6"/>
    <dgm:cxn modelId="{D3AC19F4-A322-46E1-90D8-E85191967666}" type="presParOf" srcId="{359AE595-4994-4DF5-ADEA-C3B4C4E0F56D}" destId="{7FC3A67E-7699-4DD1-8288-0F9D5C09BFFC}" srcOrd="1" destOrd="0" presId="urn:microsoft.com/office/officeart/2005/8/layout/hierarchy6"/>
    <dgm:cxn modelId="{E5692036-EC68-413E-804A-3488FEDB71DB}" type="presParOf" srcId="{7FC3A67E-7699-4DD1-8288-0F9D5C09BFFC}" destId="{72E8216A-A849-4A10-95B7-62AFB7AE7F76}" srcOrd="0" destOrd="0" presId="urn:microsoft.com/office/officeart/2005/8/layout/hierarchy6"/>
    <dgm:cxn modelId="{B8D98393-E2E0-40DB-B2AF-CC46320CB898}" type="presParOf" srcId="{359AE595-4994-4DF5-ADEA-C3B4C4E0F56D}" destId="{C1B41959-0F61-4B81-9501-9204ADD6833E}" srcOrd="2" destOrd="0" presId="urn:microsoft.com/office/officeart/2005/8/layout/hierarchy6"/>
    <dgm:cxn modelId="{34E11EC0-075C-4286-9ED2-FA4D4E8C993A}" type="presParOf" srcId="{C1B41959-0F61-4B81-9501-9204ADD6833E}" destId="{58196AFF-8527-47F2-9C24-385FD98075A6}" srcOrd="0" destOrd="0" presId="urn:microsoft.com/office/officeart/2005/8/layout/hierarchy6"/>
    <dgm:cxn modelId="{5E62E12B-DC19-432C-A0B8-FF3EC6E5C653}" type="presParOf" srcId="{C1B41959-0F61-4B81-9501-9204ADD6833E}" destId="{EBB28144-C0E5-4593-992E-5FFCFF10A160}" srcOrd="1" destOrd="0" presId="urn:microsoft.com/office/officeart/2005/8/layout/hierarchy6"/>
    <dgm:cxn modelId="{D8B7806F-2946-479A-A37C-A7EED1F01B92}" type="presParOf" srcId="{359AE595-4994-4DF5-ADEA-C3B4C4E0F56D}" destId="{6C4A65EC-0E66-4D4A-B1A8-5CB3BEF52451}" srcOrd="3" destOrd="0" presId="urn:microsoft.com/office/officeart/2005/8/layout/hierarchy6"/>
    <dgm:cxn modelId="{7F5FC324-9507-41AB-A640-4E61632B9973}" type="presParOf" srcId="{6C4A65EC-0E66-4D4A-B1A8-5CB3BEF52451}" destId="{6D4E4A8A-902E-4629-912F-F311767D3214}" srcOrd="0" destOrd="0" presId="urn:microsoft.com/office/officeart/2005/8/layout/hierarchy6"/>
    <dgm:cxn modelId="{37DBF0E6-29F7-4F1D-8A32-4679246B5F88}" type="presParOf" srcId="{359AE595-4994-4DF5-ADEA-C3B4C4E0F56D}" destId="{024B4424-D78F-4845-AE86-02F963519FFD}" srcOrd="4" destOrd="0" presId="urn:microsoft.com/office/officeart/2005/8/layout/hierarchy6"/>
    <dgm:cxn modelId="{70BD8DF8-E6DE-42A8-A214-BD77B38A1246}" type="presParOf" srcId="{024B4424-D78F-4845-AE86-02F963519FFD}" destId="{48F1E531-56DF-4B0F-A294-10D10EEC1CB8}" srcOrd="0" destOrd="0" presId="urn:microsoft.com/office/officeart/2005/8/layout/hierarchy6"/>
    <dgm:cxn modelId="{01E32F16-8252-4C11-ABFA-51857147EE83}" type="presParOf" srcId="{024B4424-D78F-4845-AE86-02F963519FFD}" destId="{F418191E-97F4-438C-8CD5-4661F78264FE}" srcOrd="1" destOrd="0" presId="urn:microsoft.com/office/officeart/2005/8/layout/hierarchy6"/>
    <dgm:cxn modelId="{3ECE0E90-1195-417B-B1E1-2FFD9B403EF7}" type="presParOf" srcId="{359AE595-4994-4DF5-ADEA-C3B4C4E0F56D}" destId="{87CB2A25-B716-4659-9CB1-703944E56563}" srcOrd="5" destOrd="0" presId="urn:microsoft.com/office/officeart/2005/8/layout/hierarchy6"/>
    <dgm:cxn modelId="{28829A49-2BF4-47F6-9DDA-FAE4C4BB5CA1}" type="presParOf" srcId="{87CB2A25-B716-4659-9CB1-703944E56563}" destId="{AD29B773-4657-4BD3-8DD8-8874DB5FA472}" srcOrd="0" destOrd="0" presId="urn:microsoft.com/office/officeart/2005/8/layout/hierarchy6"/>
    <dgm:cxn modelId="{08F8F152-3BDF-444C-B9DB-96CA0CBA3095}" type="presParOf" srcId="{359AE595-4994-4DF5-ADEA-C3B4C4E0F56D}" destId="{5419916D-D36A-4EE8-B6AA-45C46FD9709E}" srcOrd="6" destOrd="0" presId="urn:microsoft.com/office/officeart/2005/8/layout/hierarchy6"/>
    <dgm:cxn modelId="{6A4EBF74-A3D2-44B5-A9D9-0237CA64EECE}" type="presParOf" srcId="{5419916D-D36A-4EE8-B6AA-45C46FD9709E}" destId="{708E3D27-189A-47F8-AF13-8262B2F2CE87}" srcOrd="0" destOrd="0" presId="urn:microsoft.com/office/officeart/2005/8/layout/hierarchy6"/>
    <dgm:cxn modelId="{FC263068-1C41-44C1-A79D-88A138C8D780}" type="presParOf" srcId="{5419916D-D36A-4EE8-B6AA-45C46FD9709E}" destId="{6C28E5A1-392D-436E-BDE0-41E7A624B4E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E9B535-71A9-4BA7-84D4-95CC2EF27CEA}" type="doc">
      <dgm:prSet loTypeId="urn:microsoft.com/office/officeart/2005/8/layout/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A41238E-B9FC-40B0-AD8A-47B5FE69A200}">
      <dgm:prSet phldrT="[Текст]"/>
      <dgm:spPr/>
      <dgm:t>
        <a:bodyPr/>
        <a:lstStyle/>
        <a:p>
          <a:r>
            <a:rPr lang="ru-RU" dirty="0"/>
            <a:t>Подготовительный</a:t>
          </a:r>
        </a:p>
      </dgm:t>
    </dgm:pt>
    <dgm:pt modelId="{F59AFB40-D089-4E8B-8151-39A7727E5408}" type="parTrans" cxnId="{8DE7ABCB-871D-4C7A-88DA-1E64421580F3}">
      <dgm:prSet/>
      <dgm:spPr/>
      <dgm:t>
        <a:bodyPr/>
        <a:lstStyle/>
        <a:p>
          <a:endParaRPr lang="ru-RU"/>
        </a:p>
      </dgm:t>
    </dgm:pt>
    <dgm:pt modelId="{BB54825E-97C7-4280-A23B-0FD6C91B8C70}" type="sibTrans" cxnId="{8DE7ABCB-871D-4C7A-88DA-1E64421580F3}">
      <dgm:prSet/>
      <dgm:spPr/>
      <dgm:t>
        <a:bodyPr/>
        <a:lstStyle/>
        <a:p>
          <a:endParaRPr lang="ru-RU"/>
        </a:p>
      </dgm:t>
    </dgm:pt>
    <dgm:pt modelId="{2B518BC2-9779-4099-8868-AE7CE362186B}">
      <dgm:prSet phldrT="[Текст]"/>
      <dgm:spPr/>
      <dgm:t>
        <a:bodyPr/>
        <a:lstStyle/>
        <a:p>
          <a:r>
            <a:rPr lang="ru-RU" dirty="0"/>
            <a:t>Формирование комиссии</a:t>
          </a:r>
        </a:p>
      </dgm:t>
    </dgm:pt>
    <dgm:pt modelId="{B63BB7D7-7A3E-4B70-AB25-A01328A68C05}" type="parTrans" cxnId="{D9A3412C-6FC8-4D12-9471-3DCD708EC7D6}">
      <dgm:prSet/>
      <dgm:spPr/>
      <dgm:t>
        <a:bodyPr/>
        <a:lstStyle/>
        <a:p>
          <a:endParaRPr lang="ru-RU"/>
        </a:p>
      </dgm:t>
    </dgm:pt>
    <dgm:pt modelId="{64491277-9758-4DF8-8543-2A725F1CC8F3}" type="sibTrans" cxnId="{D9A3412C-6FC8-4D12-9471-3DCD708EC7D6}">
      <dgm:prSet/>
      <dgm:spPr/>
      <dgm:t>
        <a:bodyPr/>
        <a:lstStyle/>
        <a:p>
          <a:endParaRPr lang="ru-RU"/>
        </a:p>
      </dgm:t>
    </dgm:pt>
    <dgm:pt modelId="{0F16E4B2-7023-427C-8774-E0578D78AF5A}">
      <dgm:prSet phldrT="[Текст]"/>
      <dgm:spPr/>
      <dgm:t>
        <a:bodyPr/>
        <a:lstStyle/>
        <a:p>
          <a:r>
            <a:rPr lang="ru-RU" dirty="0"/>
            <a:t>Основной</a:t>
          </a:r>
        </a:p>
      </dgm:t>
    </dgm:pt>
    <dgm:pt modelId="{36F4F9EA-3478-488D-85C3-501E2B10760F}" type="parTrans" cxnId="{F2064061-AC02-441E-B38D-4B264B416106}">
      <dgm:prSet/>
      <dgm:spPr/>
      <dgm:t>
        <a:bodyPr/>
        <a:lstStyle/>
        <a:p>
          <a:endParaRPr lang="ru-RU"/>
        </a:p>
      </dgm:t>
    </dgm:pt>
    <dgm:pt modelId="{8CFC1209-31F0-49FA-B659-00F2853F1EC7}" type="sibTrans" cxnId="{F2064061-AC02-441E-B38D-4B264B416106}">
      <dgm:prSet/>
      <dgm:spPr/>
      <dgm:t>
        <a:bodyPr/>
        <a:lstStyle/>
        <a:p>
          <a:endParaRPr lang="ru-RU"/>
        </a:p>
      </dgm:t>
    </dgm:pt>
    <dgm:pt modelId="{8524AF79-7298-4CCA-AD5A-F98322AACC53}">
      <dgm:prSet phldrT="[Текст]"/>
      <dgm:spPr/>
      <dgm:t>
        <a:bodyPr/>
        <a:lstStyle/>
        <a:p>
          <a:r>
            <a:rPr lang="ru-RU" dirty="0"/>
            <a:t>сбор необходимой информации </a:t>
          </a:r>
        </a:p>
      </dgm:t>
    </dgm:pt>
    <dgm:pt modelId="{884C6809-C348-48FF-B371-78B281246ADD}" type="parTrans" cxnId="{BB6635F8-B8F4-48DA-B0DD-94533F566DE1}">
      <dgm:prSet/>
      <dgm:spPr/>
      <dgm:t>
        <a:bodyPr/>
        <a:lstStyle/>
        <a:p>
          <a:endParaRPr lang="ru-RU"/>
        </a:p>
      </dgm:t>
    </dgm:pt>
    <dgm:pt modelId="{7A074999-8B20-4D38-83CF-5B1F5B876424}" type="sibTrans" cxnId="{BB6635F8-B8F4-48DA-B0DD-94533F566DE1}">
      <dgm:prSet/>
      <dgm:spPr/>
      <dgm:t>
        <a:bodyPr/>
        <a:lstStyle/>
        <a:p>
          <a:endParaRPr lang="ru-RU"/>
        </a:p>
      </dgm:t>
    </dgm:pt>
    <dgm:pt modelId="{61F7A38A-D008-46D3-8E46-497031F5ABDE}">
      <dgm:prSet phldrT="[Текст]"/>
      <dgm:spPr/>
      <dgm:t>
        <a:bodyPr/>
        <a:lstStyle/>
        <a:p>
          <a:r>
            <a:rPr lang="ru-RU" dirty="0"/>
            <a:t>Аналитический</a:t>
          </a:r>
        </a:p>
      </dgm:t>
    </dgm:pt>
    <dgm:pt modelId="{363CDBE8-59D6-4AAD-9A3B-A008D04FEEE3}" type="parTrans" cxnId="{1BF7373E-76DE-47F4-94A4-474E1B00E44F}">
      <dgm:prSet/>
      <dgm:spPr/>
      <dgm:t>
        <a:bodyPr/>
        <a:lstStyle/>
        <a:p>
          <a:endParaRPr lang="ru-RU"/>
        </a:p>
      </dgm:t>
    </dgm:pt>
    <dgm:pt modelId="{295A2558-E671-45FA-A138-09529385AB2D}" type="sibTrans" cxnId="{1BF7373E-76DE-47F4-94A4-474E1B00E44F}">
      <dgm:prSet/>
      <dgm:spPr/>
      <dgm:t>
        <a:bodyPr/>
        <a:lstStyle/>
        <a:p>
          <a:endParaRPr lang="ru-RU"/>
        </a:p>
      </dgm:t>
    </dgm:pt>
    <dgm:pt modelId="{39BF7FE5-5FD7-479E-B18C-7F3A27AE5671}">
      <dgm:prSet phldrT="[Текст]"/>
      <dgm:spPr/>
      <dgm:t>
        <a:bodyPr/>
        <a:lstStyle/>
        <a:p>
          <a:r>
            <a:rPr lang="ru-RU" dirty="0"/>
            <a:t>рассмотрение результатов произведенной оценки качества услуг</a:t>
          </a:r>
        </a:p>
      </dgm:t>
    </dgm:pt>
    <dgm:pt modelId="{677882F9-B036-4A23-ADA2-A28FFAA8FE63}" type="parTrans" cxnId="{60B98C67-8300-4E5D-83DC-626594C1FD51}">
      <dgm:prSet/>
      <dgm:spPr/>
      <dgm:t>
        <a:bodyPr/>
        <a:lstStyle/>
        <a:p>
          <a:endParaRPr lang="ru-RU"/>
        </a:p>
      </dgm:t>
    </dgm:pt>
    <dgm:pt modelId="{09EFBA91-76EF-4BFE-AA5D-179075E023A2}" type="sibTrans" cxnId="{60B98C67-8300-4E5D-83DC-626594C1FD51}">
      <dgm:prSet/>
      <dgm:spPr/>
      <dgm:t>
        <a:bodyPr/>
        <a:lstStyle/>
        <a:p>
          <a:endParaRPr lang="ru-RU"/>
        </a:p>
      </dgm:t>
    </dgm:pt>
    <dgm:pt modelId="{96F8346B-FF0D-485F-985E-448AB079F350}">
      <dgm:prSet/>
      <dgm:spPr/>
      <dgm:t>
        <a:bodyPr/>
        <a:lstStyle/>
        <a:p>
          <a:r>
            <a:rPr lang="ru-RU" dirty="0"/>
            <a:t>Заключительный</a:t>
          </a:r>
        </a:p>
      </dgm:t>
    </dgm:pt>
    <dgm:pt modelId="{78917AAA-9229-48A7-AB8C-60DD4E1CD15A}" type="parTrans" cxnId="{DAB9273E-9A06-4C59-B5B5-B5EC67B9000C}">
      <dgm:prSet/>
      <dgm:spPr/>
      <dgm:t>
        <a:bodyPr/>
        <a:lstStyle/>
        <a:p>
          <a:endParaRPr lang="ru-RU"/>
        </a:p>
      </dgm:t>
    </dgm:pt>
    <dgm:pt modelId="{186B2B35-306D-4711-813C-113F87AC16CA}" type="sibTrans" cxnId="{DAB9273E-9A06-4C59-B5B5-B5EC67B9000C}">
      <dgm:prSet/>
      <dgm:spPr/>
      <dgm:t>
        <a:bodyPr/>
        <a:lstStyle/>
        <a:p>
          <a:endParaRPr lang="ru-RU"/>
        </a:p>
      </dgm:t>
    </dgm:pt>
    <dgm:pt modelId="{03F84005-C311-4171-820A-063BEE4F6865}">
      <dgm:prSet phldrT="[Текст]"/>
      <dgm:spPr/>
      <dgm:t>
        <a:bodyPr/>
        <a:lstStyle/>
        <a:p>
          <a:r>
            <a:rPr lang="ru-RU" dirty="0"/>
            <a:t>Издание приказа</a:t>
          </a:r>
        </a:p>
      </dgm:t>
    </dgm:pt>
    <dgm:pt modelId="{A454D268-7CEC-4955-9302-42E4AB65460B}" type="parTrans" cxnId="{57272AD4-990D-4AE2-ADBA-8087390856C9}">
      <dgm:prSet/>
      <dgm:spPr/>
      <dgm:t>
        <a:bodyPr/>
        <a:lstStyle/>
        <a:p>
          <a:endParaRPr lang="ru-RU"/>
        </a:p>
      </dgm:t>
    </dgm:pt>
    <dgm:pt modelId="{2A21ED8F-443A-4EE5-B72C-F64E7F0891B8}" type="sibTrans" cxnId="{57272AD4-990D-4AE2-ADBA-8087390856C9}">
      <dgm:prSet/>
      <dgm:spPr/>
      <dgm:t>
        <a:bodyPr/>
        <a:lstStyle/>
        <a:p>
          <a:endParaRPr lang="ru-RU"/>
        </a:p>
      </dgm:t>
    </dgm:pt>
    <dgm:pt modelId="{03184943-258C-41D6-972F-0D80FC13DC40}">
      <dgm:prSet phldrT="[Текст]"/>
      <dgm:spPr/>
      <dgm:t>
        <a:bodyPr/>
        <a:lstStyle/>
        <a:p>
          <a:r>
            <a:rPr lang="ru-RU" dirty="0"/>
            <a:t>Обучение (инструктирование) персонала</a:t>
          </a:r>
        </a:p>
      </dgm:t>
    </dgm:pt>
    <dgm:pt modelId="{D417481C-C932-47BB-B907-C3222BC97C08}" type="parTrans" cxnId="{79CB38AD-2C7A-4F61-ACBA-3E6E24A29222}">
      <dgm:prSet/>
      <dgm:spPr/>
      <dgm:t>
        <a:bodyPr/>
        <a:lstStyle/>
        <a:p>
          <a:endParaRPr lang="ru-RU"/>
        </a:p>
      </dgm:t>
    </dgm:pt>
    <dgm:pt modelId="{12A5B435-B308-48E3-B3C4-D4B2AAFEA962}" type="sibTrans" cxnId="{79CB38AD-2C7A-4F61-ACBA-3E6E24A29222}">
      <dgm:prSet/>
      <dgm:spPr/>
      <dgm:t>
        <a:bodyPr/>
        <a:lstStyle/>
        <a:p>
          <a:endParaRPr lang="ru-RU"/>
        </a:p>
      </dgm:t>
    </dgm:pt>
    <dgm:pt modelId="{6F5F7903-C983-427F-9337-6D0E93BAF067}">
      <dgm:prSet phldrT="[Текст]"/>
      <dgm:spPr/>
      <dgm:t>
        <a:bodyPr/>
        <a:lstStyle/>
        <a:p>
          <a:r>
            <a:rPr lang="ru-RU" dirty="0"/>
            <a:t>Подготовка документации</a:t>
          </a:r>
        </a:p>
      </dgm:t>
    </dgm:pt>
    <dgm:pt modelId="{CD871C53-CB61-4CCD-8861-A1522465DE5B}" type="parTrans" cxnId="{63BCCB15-7461-417E-BF5E-E08C3298EE40}">
      <dgm:prSet/>
      <dgm:spPr/>
      <dgm:t>
        <a:bodyPr/>
        <a:lstStyle/>
        <a:p>
          <a:endParaRPr lang="ru-RU"/>
        </a:p>
      </dgm:t>
    </dgm:pt>
    <dgm:pt modelId="{531FAC96-543D-435D-ADB9-C01523EBF702}" type="sibTrans" cxnId="{63BCCB15-7461-417E-BF5E-E08C3298EE40}">
      <dgm:prSet/>
      <dgm:spPr/>
      <dgm:t>
        <a:bodyPr/>
        <a:lstStyle/>
        <a:p>
          <a:endParaRPr lang="ru-RU"/>
        </a:p>
      </dgm:t>
    </dgm:pt>
    <dgm:pt modelId="{7C9FFC29-874E-4164-A0BD-2703ACC83B3B}">
      <dgm:prSet phldrT="[Текст]"/>
      <dgm:spPr/>
      <dgm:t>
        <a:bodyPr/>
        <a:lstStyle/>
        <a:p>
          <a:r>
            <a:rPr lang="ru-RU" dirty="0"/>
            <a:t>проведение оценки с использованием различных методов</a:t>
          </a:r>
        </a:p>
      </dgm:t>
    </dgm:pt>
    <dgm:pt modelId="{C982AA6E-7936-4A16-B610-34D9BB865A9C}" type="parTrans" cxnId="{D10B9FA9-EA4F-4DC2-8C9E-2C17E9CFE058}">
      <dgm:prSet/>
      <dgm:spPr/>
    </dgm:pt>
    <dgm:pt modelId="{E1E7C9C1-4A3C-4C06-BD1D-868E3D7738FE}" type="sibTrans" cxnId="{D10B9FA9-EA4F-4DC2-8C9E-2C17E9CFE058}">
      <dgm:prSet/>
      <dgm:spPr/>
    </dgm:pt>
    <dgm:pt modelId="{8C36C613-681F-4F13-A9C5-459D062FF281}">
      <dgm:prSet phldrT="[Текст]"/>
      <dgm:spPr/>
      <dgm:t>
        <a:bodyPr/>
        <a:lstStyle/>
        <a:p>
          <a:r>
            <a:rPr lang="ru-RU" dirty="0"/>
            <a:t>выявление и анализ проблем, препятствующих оказанию услуг в соответствии с требованиями к качеству услуг</a:t>
          </a:r>
        </a:p>
      </dgm:t>
    </dgm:pt>
    <dgm:pt modelId="{6E580E77-94C7-4F83-8AC9-7EA14D6D97EC}" type="parTrans" cxnId="{96F104D2-EF67-49E0-ADB7-3C0010031BB2}">
      <dgm:prSet/>
      <dgm:spPr/>
    </dgm:pt>
    <dgm:pt modelId="{C87DDAB6-C9B5-4200-A009-93835D825AB8}" type="sibTrans" cxnId="{96F104D2-EF67-49E0-ADB7-3C0010031BB2}">
      <dgm:prSet/>
      <dgm:spPr/>
    </dgm:pt>
    <dgm:pt modelId="{D46B7C6C-DD28-4FA7-8B2A-B89D82B46A44}">
      <dgm:prSet phldrT="[Текст]"/>
      <dgm:spPr/>
      <dgm:t>
        <a:bodyPr/>
        <a:lstStyle/>
        <a:p>
          <a:r>
            <a:rPr lang="ru-RU" dirty="0"/>
            <a:t>Разработка плана мероприятий</a:t>
          </a:r>
        </a:p>
      </dgm:t>
    </dgm:pt>
    <dgm:pt modelId="{7835BCA3-6297-49F2-B520-D218E103E4CD}" type="parTrans" cxnId="{FE3AB01C-EC59-464C-91CB-7D7A7A4AB00C}">
      <dgm:prSet/>
      <dgm:spPr/>
    </dgm:pt>
    <dgm:pt modelId="{7447D366-53A3-4F43-8078-7AC02D9D5014}" type="sibTrans" cxnId="{FE3AB01C-EC59-464C-91CB-7D7A7A4AB00C}">
      <dgm:prSet/>
      <dgm:spPr/>
    </dgm:pt>
    <dgm:pt modelId="{8C7080E3-0FBB-4824-B673-A66945989983}">
      <dgm:prSet phldrT="[Текст]"/>
      <dgm:spPr/>
      <dgm:t>
        <a:bodyPr/>
        <a:lstStyle/>
        <a:p>
          <a:r>
            <a:rPr lang="ru-RU" dirty="0"/>
            <a:t>Подсчет показателей</a:t>
          </a:r>
        </a:p>
      </dgm:t>
    </dgm:pt>
    <dgm:pt modelId="{8F4DA5A7-3EC9-4DC0-9313-7ACE2BC21D82}" type="parTrans" cxnId="{88ECA677-8C37-45F2-985A-396E7B369556}">
      <dgm:prSet/>
      <dgm:spPr/>
    </dgm:pt>
    <dgm:pt modelId="{D071A6BE-3AD0-441C-93F6-B4161C47157F}" type="sibTrans" cxnId="{88ECA677-8C37-45F2-985A-396E7B369556}">
      <dgm:prSet/>
      <dgm:spPr/>
    </dgm:pt>
    <dgm:pt modelId="{CFB558A4-A388-421E-9168-E6AC6BC833EB}">
      <dgm:prSet/>
      <dgm:spPr/>
      <dgm:t>
        <a:bodyPr/>
        <a:lstStyle/>
        <a:p>
          <a:r>
            <a:rPr lang="ru-RU" dirty="0"/>
            <a:t>проверка выполнения работ по реализации плана</a:t>
          </a:r>
        </a:p>
      </dgm:t>
    </dgm:pt>
    <dgm:pt modelId="{68514C9F-8704-4F82-A73C-539940BA3D03}" type="parTrans" cxnId="{8B7D5974-E3C5-4A55-9B26-A618A241F222}">
      <dgm:prSet/>
      <dgm:spPr/>
    </dgm:pt>
    <dgm:pt modelId="{7BA129D8-5986-4989-B34F-A096DBBD3CAF}" type="sibTrans" cxnId="{8B7D5974-E3C5-4A55-9B26-A618A241F222}">
      <dgm:prSet/>
      <dgm:spPr/>
    </dgm:pt>
    <dgm:pt modelId="{4958E269-2085-42EA-A799-F2317C708A57}">
      <dgm:prSet/>
      <dgm:spPr/>
      <dgm:t>
        <a:bodyPr/>
        <a:lstStyle/>
        <a:p>
          <a:r>
            <a:rPr lang="ru-RU" dirty="0"/>
            <a:t>корректировка плана (при необходимости)</a:t>
          </a:r>
        </a:p>
      </dgm:t>
    </dgm:pt>
    <dgm:pt modelId="{90A9A598-8AB1-4753-94AD-C3562284EBB4}" type="parTrans" cxnId="{0E9629CB-6403-48A4-899B-728464D43B72}">
      <dgm:prSet/>
      <dgm:spPr/>
    </dgm:pt>
    <dgm:pt modelId="{E057CF76-E420-4258-9A71-F648F63BF203}" type="sibTrans" cxnId="{0E9629CB-6403-48A4-899B-728464D43B72}">
      <dgm:prSet/>
      <dgm:spPr/>
    </dgm:pt>
    <dgm:pt modelId="{749676CB-CA92-4BD0-8BAA-B2FFE3EA5CBE}">
      <dgm:prSet phldrT="[Текст]"/>
      <dgm:spPr/>
      <dgm:t>
        <a:bodyPr/>
        <a:lstStyle/>
        <a:p>
          <a:r>
            <a:rPr lang="ru-RU" dirty="0">
              <a:solidFill>
                <a:srgbClr val="FF0000"/>
              </a:solidFill>
            </a:rPr>
            <a:t>Заполнение оценочных таблиц</a:t>
          </a:r>
        </a:p>
      </dgm:t>
    </dgm:pt>
    <dgm:pt modelId="{91AF4AFF-8841-4E7C-826C-D146B6BB4E53}" type="parTrans" cxnId="{4C2042F2-39A8-463E-A131-3FC1EC68E485}">
      <dgm:prSet/>
      <dgm:spPr/>
    </dgm:pt>
    <dgm:pt modelId="{2CF55AB8-5210-4F81-96DA-D5BF692823D1}" type="sibTrans" cxnId="{4C2042F2-39A8-463E-A131-3FC1EC68E485}">
      <dgm:prSet/>
      <dgm:spPr/>
    </dgm:pt>
    <dgm:pt modelId="{1624A82E-B3CE-4AA4-B2D9-BFC65F5B52FA}">
      <dgm:prSet phldrT="[Текст]"/>
      <dgm:spPr/>
      <dgm:t>
        <a:bodyPr/>
        <a:lstStyle/>
        <a:p>
          <a:r>
            <a:rPr lang="ru-RU" dirty="0"/>
            <a:t>Составление сводной таблицы (при необходимости)</a:t>
          </a:r>
        </a:p>
      </dgm:t>
    </dgm:pt>
    <dgm:pt modelId="{2B14D162-FBF4-4A14-B2BD-9B83960CD623}" type="parTrans" cxnId="{6E37A03C-FF00-4022-8C1B-3B9494DC445F}">
      <dgm:prSet/>
      <dgm:spPr/>
    </dgm:pt>
    <dgm:pt modelId="{CBFBA0C2-F096-4886-B3FE-63D4D7B7C174}" type="sibTrans" cxnId="{6E37A03C-FF00-4022-8C1B-3B9494DC445F}">
      <dgm:prSet/>
      <dgm:spPr/>
    </dgm:pt>
    <dgm:pt modelId="{52157A4C-1BE3-404F-9285-BE184B03D19D}" type="pres">
      <dgm:prSet presAssocID="{92E9B535-71A9-4BA7-84D4-95CC2EF27CEA}" presName="linearFlow" presStyleCnt="0">
        <dgm:presLayoutVars>
          <dgm:dir/>
          <dgm:animLvl val="lvl"/>
          <dgm:resizeHandles val="exact"/>
        </dgm:presLayoutVars>
      </dgm:prSet>
      <dgm:spPr/>
    </dgm:pt>
    <dgm:pt modelId="{740EA85E-79C1-4D06-B949-3460EB38708A}" type="pres">
      <dgm:prSet presAssocID="{5A41238E-B9FC-40B0-AD8A-47B5FE69A200}" presName="composite" presStyleCnt="0"/>
      <dgm:spPr/>
    </dgm:pt>
    <dgm:pt modelId="{06F5B240-E73E-471B-9EBD-F22B00D00AD9}" type="pres">
      <dgm:prSet presAssocID="{5A41238E-B9FC-40B0-AD8A-47B5FE69A200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54720D5-3980-4983-98A4-6966A2234DCD}" type="pres">
      <dgm:prSet presAssocID="{5A41238E-B9FC-40B0-AD8A-47B5FE69A200}" presName="parSh" presStyleLbl="node1" presStyleIdx="0" presStyleCnt="4"/>
      <dgm:spPr/>
    </dgm:pt>
    <dgm:pt modelId="{78022A93-283F-4635-BD31-7BF9B8CCEE15}" type="pres">
      <dgm:prSet presAssocID="{5A41238E-B9FC-40B0-AD8A-47B5FE69A200}" presName="desTx" presStyleLbl="fgAcc1" presStyleIdx="0" presStyleCnt="4">
        <dgm:presLayoutVars>
          <dgm:bulletEnabled val="1"/>
        </dgm:presLayoutVars>
      </dgm:prSet>
      <dgm:spPr/>
    </dgm:pt>
    <dgm:pt modelId="{3D807C20-BC70-4E00-8D7D-044F582D3680}" type="pres">
      <dgm:prSet presAssocID="{BB54825E-97C7-4280-A23B-0FD6C91B8C70}" presName="sibTrans" presStyleLbl="sibTrans2D1" presStyleIdx="0" presStyleCnt="3"/>
      <dgm:spPr/>
    </dgm:pt>
    <dgm:pt modelId="{20DC60BA-979B-4955-821F-D67D9B3C30A7}" type="pres">
      <dgm:prSet presAssocID="{BB54825E-97C7-4280-A23B-0FD6C91B8C70}" presName="connTx" presStyleLbl="sibTrans2D1" presStyleIdx="0" presStyleCnt="3"/>
      <dgm:spPr/>
    </dgm:pt>
    <dgm:pt modelId="{5F2AB97C-F0AA-4AF6-B67A-1ABA86835ABE}" type="pres">
      <dgm:prSet presAssocID="{0F16E4B2-7023-427C-8774-E0578D78AF5A}" presName="composite" presStyleCnt="0"/>
      <dgm:spPr/>
    </dgm:pt>
    <dgm:pt modelId="{E90A973D-6ABC-476A-BB8A-F9ED4FFF08A8}" type="pres">
      <dgm:prSet presAssocID="{0F16E4B2-7023-427C-8774-E0578D78AF5A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C77B49A-99BD-401B-92A5-4FA924D8DC9B}" type="pres">
      <dgm:prSet presAssocID="{0F16E4B2-7023-427C-8774-E0578D78AF5A}" presName="parSh" presStyleLbl="node1" presStyleIdx="1" presStyleCnt="4"/>
      <dgm:spPr/>
    </dgm:pt>
    <dgm:pt modelId="{A13BD3D3-6834-4992-A3F3-FE52DD635651}" type="pres">
      <dgm:prSet presAssocID="{0F16E4B2-7023-427C-8774-E0578D78AF5A}" presName="desTx" presStyleLbl="fgAcc1" presStyleIdx="1" presStyleCnt="4">
        <dgm:presLayoutVars>
          <dgm:bulletEnabled val="1"/>
        </dgm:presLayoutVars>
      </dgm:prSet>
      <dgm:spPr/>
    </dgm:pt>
    <dgm:pt modelId="{62FD17B7-CF6D-4DBA-8AC8-FC93786076C1}" type="pres">
      <dgm:prSet presAssocID="{8CFC1209-31F0-49FA-B659-00F2853F1EC7}" presName="sibTrans" presStyleLbl="sibTrans2D1" presStyleIdx="1" presStyleCnt="3"/>
      <dgm:spPr/>
    </dgm:pt>
    <dgm:pt modelId="{0F3A9E20-6B9A-4EF8-8F43-AE2621A09B5C}" type="pres">
      <dgm:prSet presAssocID="{8CFC1209-31F0-49FA-B659-00F2853F1EC7}" presName="connTx" presStyleLbl="sibTrans2D1" presStyleIdx="1" presStyleCnt="3"/>
      <dgm:spPr/>
    </dgm:pt>
    <dgm:pt modelId="{18BF3616-5DE3-4733-B73F-55008692F63E}" type="pres">
      <dgm:prSet presAssocID="{61F7A38A-D008-46D3-8E46-497031F5ABDE}" presName="composite" presStyleCnt="0"/>
      <dgm:spPr/>
    </dgm:pt>
    <dgm:pt modelId="{D75B4E00-67B6-48F1-9CC9-EDD782F3CCF8}" type="pres">
      <dgm:prSet presAssocID="{61F7A38A-D008-46D3-8E46-497031F5ABDE}" presName="par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4FA82A64-E311-4A53-8113-3C48E08908BB}" type="pres">
      <dgm:prSet presAssocID="{61F7A38A-D008-46D3-8E46-497031F5ABDE}" presName="parSh" presStyleLbl="node1" presStyleIdx="2" presStyleCnt="4"/>
      <dgm:spPr/>
    </dgm:pt>
    <dgm:pt modelId="{6047DD98-91D6-46D8-AC30-501AF9D5B09C}" type="pres">
      <dgm:prSet presAssocID="{61F7A38A-D008-46D3-8E46-497031F5ABDE}" presName="desTx" presStyleLbl="fgAcc1" presStyleIdx="2" presStyleCnt="4">
        <dgm:presLayoutVars>
          <dgm:bulletEnabled val="1"/>
        </dgm:presLayoutVars>
      </dgm:prSet>
      <dgm:spPr/>
    </dgm:pt>
    <dgm:pt modelId="{87399575-1C53-4345-9111-7448F31D5379}" type="pres">
      <dgm:prSet presAssocID="{295A2558-E671-45FA-A138-09529385AB2D}" presName="sibTrans" presStyleLbl="sibTrans2D1" presStyleIdx="2" presStyleCnt="3"/>
      <dgm:spPr/>
    </dgm:pt>
    <dgm:pt modelId="{18713DB9-FF81-4C04-B053-FA61E230D387}" type="pres">
      <dgm:prSet presAssocID="{295A2558-E671-45FA-A138-09529385AB2D}" presName="connTx" presStyleLbl="sibTrans2D1" presStyleIdx="2" presStyleCnt="3"/>
      <dgm:spPr/>
    </dgm:pt>
    <dgm:pt modelId="{06E600E2-4BF7-4135-B82A-7A1B184C3031}" type="pres">
      <dgm:prSet presAssocID="{96F8346B-FF0D-485F-985E-448AB079F350}" presName="composite" presStyleCnt="0"/>
      <dgm:spPr/>
    </dgm:pt>
    <dgm:pt modelId="{7E0A9BED-0377-4A74-9997-C3EFC0AF5999}" type="pres">
      <dgm:prSet presAssocID="{96F8346B-FF0D-485F-985E-448AB079F350}" presName="par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AE346EE-3709-449B-A511-230F31B32F89}" type="pres">
      <dgm:prSet presAssocID="{96F8346B-FF0D-485F-985E-448AB079F350}" presName="parSh" presStyleLbl="node1" presStyleIdx="3" presStyleCnt="4"/>
      <dgm:spPr/>
    </dgm:pt>
    <dgm:pt modelId="{34753267-5228-4741-962F-92667A905A81}" type="pres">
      <dgm:prSet presAssocID="{96F8346B-FF0D-485F-985E-448AB079F350}" presName="desTx" presStyleLbl="fgAcc1" presStyleIdx="3" presStyleCnt="4">
        <dgm:presLayoutVars>
          <dgm:bulletEnabled val="1"/>
        </dgm:presLayoutVars>
      </dgm:prSet>
      <dgm:spPr/>
    </dgm:pt>
  </dgm:ptLst>
  <dgm:cxnLst>
    <dgm:cxn modelId="{9D58C60E-38EC-442B-B921-18BD27D0C93E}" type="presOf" srcId="{96F8346B-FF0D-485F-985E-448AB079F350}" destId="{7E0A9BED-0377-4A74-9997-C3EFC0AF5999}" srcOrd="0" destOrd="0" presId="urn:microsoft.com/office/officeart/2005/8/layout/process3"/>
    <dgm:cxn modelId="{A08BAC0F-D64A-4AA2-81F7-30F0A1A5B3B3}" type="presOf" srcId="{8CFC1209-31F0-49FA-B659-00F2853F1EC7}" destId="{0F3A9E20-6B9A-4EF8-8F43-AE2621A09B5C}" srcOrd="1" destOrd="0" presId="urn:microsoft.com/office/officeart/2005/8/layout/process3"/>
    <dgm:cxn modelId="{3B654614-6A5E-45DE-B6F1-A5B86431923E}" type="presOf" srcId="{295A2558-E671-45FA-A138-09529385AB2D}" destId="{87399575-1C53-4345-9111-7448F31D5379}" srcOrd="0" destOrd="0" presId="urn:microsoft.com/office/officeart/2005/8/layout/process3"/>
    <dgm:cxn modelId="{B972D014-934E-4977-9705-B0EFD1061CBD}" type="presOf" srcId="{2B518BC2-9779-4099-8868-AE7CE362186B}" destId="{78022A93-283F-4635-BD31-7BF9B8CCEE15}" srcOrd="0" destOrd="0" presId="urn:microsoft.com/office/officeart/2005/8/layout/process3"/>
    <dgm:cxn modelId="{63BCCB15-7461-417E-BF5E-E08C3298EE40}" srcId="{5A41238E-B9FC-40B0-AD8A-47B5FE69A200}" destId="{6F5F7903-C983-427F-9337-6D0E93BAF067}" srcOrd="3" destOrd="0" parTransId="{CD871C53-CB61-4CCD-8861-A1522465DE5B}" sibTransId="{531FAC96-543D-435D-ADB9-C01523EBF702}"/>
    <dgm:cxn modelId="{FE3AB01C-EC59-464C-91CB-7D7A7A4AB00C}" srcId="{61F7A38A-D008-46D3-8E46-497031F5ABDE}" destId="{D46B7C6C-DD28-4FA7-8B2A-B89D82B46A44}" srcOrd="2" destOrd="0" parTransId="{7835BCA3-6297-49F2-B520-D218E103E4CD}" sibTransId="{7447D366-53A3-4F43-8078-7AC02D9D5014}"/>
    <dgm:cxn modelId="{B2C04A1E-0049-4F6E-BFCD-7B1EB5E9694A}" type="presOf" srcId="{295A2558-E671-45FA-A138-09529385AB2D}" destId="{18713DB9-FF81-4C04-B053-FA61E230D387}" srcOrd="1" destOrd="0" presId="urn:microsoft.com/office/officeart/2005/8/layout/process3"/>
    <dgm:cxn modelId="{90330E23-958D-4C5F-A752-B0F50C7F2750}" type="presOf" srcId="{4958E269-2085-42EA-A799-F2317C708A57}" destId="{34753267-5228-4741-962F-92667A905A81}" srcOrd="0" destOrd="1" presId="urn:microsoft.com/office/officeart/2005/8/layout/process3"/>
    <dgm:cxn modelId="{D9A3412C-6FC8-4D12-9471-3DCD708EC7D6}" srcId="{5A41238E-B9FC-40B0-AD8A-47B5FE69A200}" destId="{2B518BC2-9779-4099-8868-AE7CE362186B}" srcOrd="0" destOrd="0" parTransId="{B63BB7D7-7A3E-4B70-AB25-A01328A68C05}" sibTransId="{64491277-9758-4DF8-8543-2A725F1CC8F3}"/>
    <dgm:cxn modelId="{F13E8D39-1309-44E1-889B-14B8540A432A}" type="presOf" srcId="{5A41238E-B9FC-40B0-AD8A-47B5FE69A200}" destId="{06F5B240-E73E-471B-9EBD-F22B00D00AD9}" srcOrd="0" destOrd="0" presId="urn:microsoft.com/office/officeart/2005/8/layout/process3"/>
    <dgm:cxn modelId="{6E37A03C-FF00-4022-8C1B-3B9494DC445F}" srcId="{0F16E4B2-7023-427C-8774-E0578D78AF5A}" destId="{1624A82E-B3CE-4AA4-B2D9-BFC65F5B52FA}" srcOrd="4" destOrd="0" parTransId="{2B14D162-FBF4-4A14-B2BD-9B83960CD623}" sibTransId="{CBFBA0C2-F096-4886-B3FE-63D4D7B7C174}"/>
    <dgm:cxn modelId="{DAB9273E-9A06-4C59-B5B5-B5EC67B9000C}" srcId="{92E9B535-71A9-4BA7-84D4-95CC2EF27CEA}" destId="{96F8346B-FF0D-485F-985E-448AB079F350}" srcOrd="3" destOrd="0" parTransId="{78917AAA-9229-48A7-AB8C-60DD4E1CD15A}" sibTransId="{186B2B35-306D-4711-813C-113F87AC16CA}"/>
    <dgm:cxn modelId="{1BF7373E-76DE-47F4-94A4-474E1B00E44F}" srcId="{92E9B535-71A9-4BA7-84D4-95CC2EF27CEA}" destId="{61F7A38A-D008-46D3-8E46-497031F5ABDE}" srcOrd="2" destOrd="0" parTransId="{363CDBE8-59D6-4AAD-9A3B-A008D04FEEE3}" sibTransId="{295A2558-E671-45FA-A138-09529385AB2D}"/>
    <dgm:cxn modelId="{096AB43E-C34F-4EC5-9581-EE7942948982}" type="presOf" srcId="{1624A82E-B3CE-4AA4-B2D9-BFC65F5B52FA}" destId="{A13BD3D3-6834-4992-A3F3-FE52DD635651}" srcOrd="0" destOrd="4" presId="urn:microsoft.com/office/officeart/2005/8/layout/process3"/>
    <dgm:cxn modelId="{FF16AD5B-5FA4-4CE1-A8D8-98308DBDB93A}" type="presOf" srcId="{8524AF79-7298-4CCA-AD5A-F98322AACC53}" destId="{A13BD3D3-6834-4992-A3F3-FE52DD635651}" srcOrd="0" destOrd="0" presId="urn:microsoft.com/office/officeart/2005/8/layout/process3"/>
    <dgm:cxn modelId="{F2064061-AC02-441E-B38D-4B264B416106}" srcId="{92E9B535-71A9-4BA7-84D4-95CC2EF27CEA}" destId="{0F16E4B2-7023-427C-8774-E0578D78AF5A}" srcOrd="1" destOrd="0" parTransId="{36F4F9EA-3478-488D-85C3-501E2B10760F}" sibTransId="{8CFC1209-31F0-49FA-B659-00F2853F1EC7}"/>
    <dgm:cxn modelId="{846B1143-349D-412C-8BA6-927A90248E48}" type="presOf" srcId="{8C7080E3-0FBB-4824-B673-A66945989983}" destId="{A13BD3D3-6834-4992-A3F3-FE52DD635651}" srcOrd="0" destOrd="3" presId="urn:microsoft.com/office/officeart/2005/8/layout/process3"/>
    <dgm:cxn modelId="{60B98C67-8300-4E5D-83DC-626594C1FD51}" srcId="{61F7A38A-D008-46D3-8E46-497031F5ABDE}" destId="{39BF7FE5-5FD7-479E-B18C-7F3A27AE5671}" srcOrd="0" destOrd="0" parTransId="{677882F9-B036-4A23-ADA2-A28FFAA8FE63}" sibTransId="{09EFBA91-76EF-4BFE-AA5D-179075E023A2}"/>
    <dgm:cxn modelId="{08EBB14D-F756-463F-91D4-93DBDD679FE6}" type="presOf" srcId="{03184943-258C-41D6-972F-0D80FC13DC40}" destId="{78022A93-283F-4635-BD31-7BF9B8CCEE15}" srcOrd="0" destOrd="2" presId="urn:microsoft.com/office/officeart/2005/8/layout/process3"/>
    <dgm:cxn modelId="{00C5B572-65E4-4EE0-9378-453A015DE3BC}" type="presOf" srcId="{0F16E4B2-7023-427C-8774-E0578D78AF5A}" destId="{E90A973D-6ABC-476A-BB8A-F9ED4FFF08A8}" srcOrd="0" destOrd="0" presId="urn:microsoft.com/office/officeart/2005/8/layout/process3"/>
    <dgm:cxn modelId="{8B7D5974-E3C5-4A55-9B26-A618A241F222}" srcId="{96F8346B-FF0D-485F-985E-448AB079F350}" destId="{CFB558A4-A388-421E-9168-E6AC6BC833EB}" srcOrd="0" destOrd="0" parTransId="{68514C9F-8704-4F82-A73C-539940BA3D03}" sibTransId="{7BA129D8-5986-4989-B34F-A096DBBD3CAF}"/>
    <dgm:cxn modelId="{DDBE4676-872B-4BDF-85EB-A42B33ABCD38}" type="presOf" srcId="{61F7A38A-D008-46D3-8E46-497031F5ABDE}" destId="{D75B4E00-67B6-48F1-9CC9-EDD782F3CCF8}" srcOrd="0" destOrd="0" presId="urn:microsoft.com/office/officeart/2005/8/layout/process3"/>
    <dgm:cxn modelId="{88ECA677-8C37-45F2-985A-396E7B369556}" srcId="{0F16E4B2-7023-427C-8774-E0578D78AF5A}" destId="{8C7080E3-0FBB-4824-B673-A66945989983}" srcOrd="3" destOrd="0" parTransId="{8F4DA5A7-3EC9-4DC0-9313-7ACE2BC21D82}" sibTransId="{D071A6BE-3AD0-441C-93F6-B4161C47157F}"/>
    <dgm:cxn modelId="{A177C685-95AD-47AF-9753-FC7ED5208C64}" type="presOf" srcId="{03F84005-C311-4171-820A-063BEE4F6865}" destId="{78022A93-283F-4635-BD31-7BF9B8CCEE15}" srcOrd="0" destOrd="1" presId="urn:microsoft.com/office/officeart/2005/8/layout/process3"/>
    <dgm:cxn modelId="{B4E2F589-A1B1-4382-B9FC-FFC834613B01}" type="presOf" srcId="{39BF7FE5-5FD7-479E-B18C-7F3A27AE5671}" destId="{6047DD98-91D6-46D8-AC30-501AF9D5B09C}" srcOrd="0" destOrd="0" presId="urn:microsoft.com/office/officeart/2005/8/layout/process3"/>
    <dgm:cxn modelId="{D10B268C-FE7E-4457-B18E-56353F03951A}" type="presOf" srcId="{92E9B535-71A9-4BA7-84D4-95CC2EF27CEA}" destId="{52157A4C-1BE3-404F-9285-BE184B03D19D}" srcOrd="0" destOrd="0" presId="urn:microsoft.com/office/officeart/2005/8/layout/process3"/>
    <dgm:cxn modelId="{11F01795-A409-4BD4-A53D-D1D3AA2E8BC4}" type="presOf" srcId="{96F8346B-FF0D-485F-985E-448AB079F350}" destId="{FAE346EE-3709-449B-A511-230F31B32F89}" srcOrd="1" destOrd="0" presId="urn:microsoft.com/office/officeart/2005/8/layout/process3"/>
    <dgm:cxn modelId="{799A379C-39FA-48F0-B185-ED4F75F7796F}" type="presOf" srcId="{7C9FFC29-874E-4164-A0BD-2703ACC83B3B}" destId="{A13BD3D3-6834-4992-A3F3-FE52DD635651}" srcOrd="0" destOrd="1" presId="urn:microsoft.com/office/officeart/2005/8/layout/process3"/>
    <dgm:cxn modelId="{D10B9FA9-EA4F-4DC2-8C9E-2C17E9CFE058}" srcId="{0F16E4B2-7023-427C-8774-E0578D78AF5A}" destId="{7C9FFC29-874E-4164-A0BD-2703ACC83B3B}" srcOrd="1" destOrd="0" parTransId="{C982AA6E-7936-4A16-B610-34D9BB865A9C}" sibTransId="{E1E7C9C1-4A3C-4C06-BD1D-868E3D7738FE}"/>
    <dgm:cxn modelId="{79CB38AD-2C7A-4F61-ACBA-3E6E24A29222}" srcId="{5A41238E-B9FC-40B0-AD8A-47B5FE69A200}" destId="{03184943-258C-41D6-972F-0D80FC13DC40}" srcOrd="2" destOrd="0" parTransId="{D417481C-C932-47BB-B907-C3222BC97C08}" sibTransId="{12A5B435-B308-48E3-B3C4-D4B2AAFEA962}"/>
    <dgm:cxn modelId="{B6F5C2B6-D1E2-4EE4-BB47-39905D143B25}" type="presOf" srcId="{BB54825E-97C7-4280-A23B-0FD6C91B8C70}" destId="{3D807C20-BC70-4E00-8D7D-044F582D3680}" srcOrd="0" destOrd="0" presId="urn:microsoft.com/office/officeart/2005/8/layout/process3"/>
    <dgm:cxn modelId="{BB0EAAC4-12CF-4EAE-8B72-0A773D30527E}" type="presOf" srcId="{749676CB-CA92-4BD0-8BAA-B2FFE3EA5CBE}" destId="{A13BD3D3-6834-4992-A3F3-FE52DD635651}" srcOrd="0" destOrd="2" presId="urn:microsoft.com/office/officeart/2005/8/layout/process3"/>
    <dgm:cxn modelId="{210169C5-ECC4-4B11-9581-7C5294DD3E40}" type="presOf" srcId="{6F5F7903-C983-427F-9337-6D0E93BAF067}" destId="{78022A93-283F-4635-BD31-7BF9B8CCEE15}" srcOrd="0" destOrd="3" presId="urn:microsoft.com/office/officeart/2005/8/layout/process3"/>
    <dgm:cxn modelId="{0E9629CB-6403-48A4-899B-728464D43B72}" srcId="{96F8346B-FF0D-485F-985E-448AB079F350}" destId="{4958E269-2085-42EA-A799-F2317C708A57}" srcOrd="1" destOrd="0" parTransId="{90A9A598-8AB1-4753-94AD-C3562284EBB4}" sibTransId="{E057CF76-E420-4258-9A71-F648F63BF203}"/>
    <dgm:cxn modelId="{8DE7ABCB-871D-4C7A-88DA-1E64421580F3}" srcId="{92E9B535-71A9-4BA7-84D4-95CC2EF27CEA}" destId="{5A41238E-B9FC-40B0-AD8A-47B5FE69A200}" srcOrd="0" destOrd="0" parTransId="{F59AFB40-D089-4E8B-8151-39A7727E5408}" sibTransId="{BB54825E-97C7-4280-A23B-0FD6C91B8C70}"/>
    <dgm:cxn modelId="{96F104D2-EF67-49E0-ADB7-3C0010031BB2}" srcId="{61F7A38A-D008-46D3-8E46-497031F5ABDE}" destId="{8C36C613-681F-4F13-A9C5-459D062FF281}" srcOrd="1" destOrd="0" parTransId="{6E580E77-94C7-4F83-8AC9-7EA14D6D97EC}" sibTransId="{C87DDAB6-C9B5-4200-A009-93835D825AB8}"/>
    <dgm:cxn modelId="{B39916D4-E0BB-4F74-BD1A-3D94BA443F32}" type="presOf" srcId="{BB54825E-97C7-4280-A23B-0FD6C91B8C70}" destId="{20DC60BA-979B-4955-821F-D67D9B3C30A7}" srcOrd="1" destOrd="0" presId="urn:microsoft.com/office/officeart/2005/8/layout/process3"/>
    <dgm:cxn modelId="{57272AD4-990D-4AE2-ADBA-8087390856C9}" srcId="{5A41238E-B9FC-40B0-AD8A-47B5FE69A200}" destId="{03F84005-C311-4171-820A-063BEE4F6865}" srcOrd="1" destOrd="0" parTransId="{A454D268-7CEC-4955-9302-42E4AB65460B}" sibTransId="{2A21ED8F-443A-4EE5-B72C-F64E7F0891B8}"/>
    <dgm:cxn modelId="{08D0D2D5-5530-41A7-A9E6-0BA7879E459F}" type="presOf" srcId="{D46B7C6C-DD28-4FA7-8B2A-B89D82B46A44}" destId="{6047DD98-91D6-46D8-AC30-501AF9D5B09C}" srcOrd="0" destOrd="2" presId="urn:microsoft.com/office/officeart/2005/8/layout/process3"/>
    <dgm:cxn modelId="{DD81D0E0-6B40-4DBC-B1BC-F5B764C7B614}" type="presOf" srcId="{8C36C613-681F-4F13-A9C5-459D062FF281}" destId="{6047DD98-91D6-46D8-AC30-501AF9D5B09C}" srcOrd="0" destOrd="1" presId="urn:microsoft.com/office/officeart/2005/8/layout/process3"/>
    <dgm:cxn modelId="{7BCD45E5-FC73-4817-9FB4-55BE0CBE5D77}" type="presOf" srcId="{5A41238E-B9FC-40B0-AD8A-47B5FE69A200}" destId="{C54720D5-3980-4983-98A4-6966A2234DCD}" srcOrd="1" destOrd="0" presId="urn:microsoft.com/office/officeart/2005/8/layout/process3"/>
    <dgm:cxn modelId="{664563EA-6AC8-4153-B276-23ED3718FCF8}" type="presOf" srcId="{8CFC1209-31F0-49FA-B659-00F2853F1EC7}" destId="{62FD17B7-CF6D-4DBA-8AC8-FC93786076C1}" srcOrd="0" destOrd="0" presId="urn:microsoft.com/office/officeart/2005/8/layout/process3"/>
    <dgm:cxn modelId="{BF40B5ED-BD30-446C-AD4E-192B27BB03FF}" type="presOf" srcId="{CFB558A4-A388-421E-9168-E6AC6BC833EB}" destId="{34753267-5228-4741-962F-92667A905A81}" srcOrd="0" destOrd="0" presId="urn:microsoft.com/office/officeart/2005/8/layout/process3"/>
    <dgm:cxn modelId="{4C2042F2-39A8-463E-A131-3FC1EC68E485}" srcId="{0F16E4B2-7023-427C-8774-E0578D78AF5A}" destId="{749676CB-CA92-4BD0-8BAA-B2FFE3EA5CBE}" srcOrd="2" destOrd="0" parTransId="{91AF4AFF-8841-4E7C-826C-D146B6BB4E53}" sibTransId="{2CF55AB8-5210-4F81-96DA-D5BF692823D1}"/>
    <dgm:cxn modelId="{E44B67F7-4060-4871-B521-563D1B2A2AAD}" type="presOf" srcId="{0F16E4B2-7023-427C-8774-E0578D78AF5A}" destId="{8C77B49A-99BD-401B-92A5-4FA924D8DC9B}" srcOrd="1" destOrd="0" presId="urn:microsoft.com/office/officeart/2005/8/layout/process3"/>
    <dgm:cxn modelId="{BB6635F8-B8F4-48DA-B0DD-94533F566DE1}" srcId="{0F16E4B2-7023-427C-8774-E0578D78AF5A}" destId="{8524AF79-7298-4CCA-AD5A-F98322AACC53}" srcOrd="0" destOrd="0" parTransId="{884C6809-C348-48FF-B371-78B281246ADD}" sibTransId="{7A074999-8B20-4D38-83CF-5B1F5B876424}"/>
    <dgm:cxn modelId="{E6426EFA-8CC6-4512-A416-9E050A1C95BE}" type="presOf" srcId="{61F7A38A-D008-46D3-8E46-497031F5ABDE}" destId="{4FA82A64-E311-4A53-8113-3C48E08908BB}" srcOrd="1" destOrd="0" presId="urn:microsoft.com/office/officeart/2005/8/layout/process3"/>
    <dgm:cxn modelId="{9EB240A1-1DF3-4314-BF13-180349680D04}" type="presParOf" srcId="{52157A4C-1BE3-404F-9285-BE184B03D19D}" destId="{740EA85E-79C1-4D06-B949-3460EB38708A}" srcOrd="0" destOrd="0" presId="urn:microsoft.com/office/officeart/2005/8/layout/process3"/>
    <dgm:cxn modelId="{C1FB349C-2533-4F89-9377-85113CFCB42E}" type="presParOf" srcId="{740EA85E-79C1-4D06-B949-3460EB38708A}" destId="{06F5B240-E73E-471B-9EBD-F22B00D00AD9}" srcOrd="0" destOrd="0" presId="urn:microsoft.com/office/officeart/2005/8/layout/process3"/>
    <dgm:cxn modelId="{C0C5C992-5DAF-46AC-B148-2100159C84B2}" type="presParOf" srcId="{740EA85E-79C1-4D06-B949-3460EB38708A}" destId="{C54720D5-3980-4983-98A4-6966A2234DCD}" srcOrd="1" destOrd="0" presId="urn:microsoft.com/office/officeart/2005/8/layout/process3"/>
    <dgm:cxn modelId="{E0D66A2C-F292-4A33-9EBB-2962D2CB87F9}" type="presParOf" srcId="{740EA85E-79C1-4D06-B949-3460EB38708A}" destId="{78022A93-283F-4635-BD31-7BF9B8CCEE15}" srcOrd="2" destOrd="0" presId="urn:microsoft.com/office/officeart/2005/8/layout/process3"/>
    <dgm:cxn modelId="{B8EC9A90-1E94-4090-AA17-66734B180F44}" type="presParOf" srcId="{52157A4C-1BE3-404F-9285-BE184B03D19D}" destId="{3D807C20-BC70-4E00-8D7D-044F582D3680}" srcOrd="1" destOrd="0" presId="urn:microsoft.com/office/officeart/2005/8/layout/process3"/>
    <dgm:cxn modelId="{FD96A365-0DBE-431D-9C16-E0959AFACF3A}" type="presParOf" srcId="{3D807C20-BC70-4E00-8D7D-044F582D3680}" destId="{20DC60BA-979B-4955-821F-D67D9B3C30A7}" srcOrd="0" destOrd="0" presId="urn:microsoft.com/office/officeart/2005/8/layout/process3"/>
    <dgm:cxn modelId="{97B6D461-207D-4BA3-9C2C-CF09F01CDCBE}" type="presParOf" srcId="{52157A4C-1BE3-404F-9285-BE184B03D19D}" destId="{5F2AB97C-F0AA-4AF6-B67A-1ABA86835ABE}" srcOrd="2" destOrd="0" presId="urn:microsoft.com/office/officeart/2005/8/layout/process3"/>
    <dgm:cxn modelId="{ADA5C013-DD69-4A94-91ED-970E4662F67A}" type="presParOf" srcId="{5F2AB97C-F0AA-4AF6-B67A-1ABA86835ABE}" destId="{E90A973D-6ABC-476A-BB8A-F9ED4FFF08A8}" srcOrd="0" destOrd="0" presId="urn:microsoft.com/office/officeart/2005/8/layout/process3"/>
    <dgm:cxn modelId="{3FC61B8F-CEC9-40C6-A9A9-9442EEAC0792}" type="presParOf" srcId="{5F2AB97C-F0AA-4AF6-B67A-1ABA86835ABE}" destId="{8C77B49A-99BD-401B-92A5-4FA924D8DC9B}" srcOrd="1" destOrd="0" presId="urn:microsoft.com/office/officeart/2005/8/layout/process3"/>
    <dgm:cxn modelId="{4A9E4F09-3E8B-450A-94B0-C54588B92821}" type="presParOf" srcId="{5F2AB97C-F0AA-4AF6-B67A-1ABA86835ABE}" destId="{A13BD3D3-6834-4992-A3F3-FE52DD635651}" srcOrd="2" destOrd="0" presId="urn:microsoft.com/office/officeart/2005/8/layout/process3"/>
    <dgm:cxn modelId="{B2B0AE74-29DB-4549-917D-9E9233D8B32C}" type="presParOf" srcId="{52157A4C-1BE3-404F-9285-BE184B03D19D}" destId="{62FD17B7-CF6D-4DBA-8AC8-FC93786076C1}" srcOrd="3" destOrd="0" presId="urn:microsoft.com/office/officeart/2005/8/layout/process3"/>
    <dgm:cxn modelId="{94B1B17E-94C9-4A64-B8FC-E4A401C54F85}" type="presParOf" srcId="{62FD17B7-CF6D-4DBA-8AC8-FC93786076C1}" destId="{0F3A9E20-6B9A-4EF8-8F43-AE2621A09B5C}" srcOrd="0" destOrd="0" presId="urn:microsoft.com/office/officeart/2005/8/layout/process3"/>
    <dgm:cxn modelId="{BC5E2409-A1C2-43A0-9204-8F433893298D}" type="presParOf" srcId="{52157A4C-1BE3-404F-9285-BE184B03D19D}" destId="{18BF3616-5DE3-4733-B73F-55008692F63E}" srcOrd="4" destOrd="0" presId="urn:microsoft.com/office/officeart/2005/8/layout/process3"/>
    <dgm:cxn modelId="{5577CBB2-474D-4652-8493-3BD29A1B4ED2}" type="presParOf" srcId="{18BF3616-5DE3-4733-B73F-55008692F63E}" destId="{D75B4E00-67B6-48F1-9CC9-EDD782F3CCF8}" srcOrd="0" destOrd="0" presId="urn:microsoft.com/office/officeart/2005/8/layout/process3"/>
    <dgm:cxn modelId="{07C64FBD-C157-42BD-84F2-67FDCB35DC3D}" type="presParOf" srcId="{18BF3616-5DE3-4733-B73F-55008692F63E}" destId="{4FA82A64-E311-4A53-8113-3C48E08908BB}" srcOrd="1" destOrd="0" presId="urn:microsoft.com/office/officeart/2005/8/layout/process3"/>
    <dgm:cxn modelId="{196E1380-6705-47A3-ACB8-23CDEE53D1D3}" type="presParOf" srcId="{18BF3616-5DE3-4733-B73F-55008692F63E}" destId="{6047DD98-91D6-46D8-AC30-501AF9D5B09C}" srcOrd="2" destOrd="0" presId="urn:microsoft.com/office/officeart/2005/8/layout/process3"/>
    <dgm:cxn modelId="{0F49F6AE-8532-44E0-8C9E-B26B6BE8E8B2}" type="presParOf" srcId="{52157A4C-1BE3-404F-9285-BE184B03D19D}" destId="{87399575-1C53-4345-9111-7448F31D5379}" srcOrd="5" destOrd="0" presId="urn:microsoft.com/office/officeart/2005/8/layout/process3"/>
    <dgm:cxn modelId="{16E8017B-8FB9-4403-806F-0483F76DD022}" type="presParOf" srcId="{87399575-1C53-4345-9111-7448F31D5379}" destId="{18713DB9-FF81-4C04-B053-FA61E230D387}" srcOrd="0" destOrd="0" presId="urn:microsoft.com/office/officeart/2005/8/layout/process3"/>
    <dgm:cxn modelId="{2A204E99-F01E-4937-97F8-071DDD066753}" type="presParOf" srcId="{52157A4C-1BE3-404F-9285-BE184B03D19D}" destId="{06E600E2-4BF7-4135-B82A-7A1B184C3031}" srcOrd="6" destOrd="0" presId="urn:microsoft.com/office/officeart/2005/8/layout/process3"/>
    <dgm:cxn modelId="{0DD48C33-8D3D-49FC-933F-4889DE0C9166}" type="presParOf" srcId="{06E600E2-4BF7-4135-B82A-7A1B184C3031}" destId="{7E0A9BED-0377-4A74-9997-C3EFC0AF5999}" srcOrd="0" destOrd="0" presId="urn:microsoft.com/office/officeart/2005/8/layout/process3"/>
    <dgm:cxn modelId="{0077765B-4B46-4BF2-A086-022DE93C97E2}" type="presParOf" srcId="{06E600E2-4BF7-4135-B82A-7A1B184C3031}" destId="{FAE346EE-3709-449B-A511-230F31B32F89}" srcOrd="1" destOrd="0" presId="urn:microsoft.com/office/officeart/2005/8/layout/process3"/>
    <dgm:cxn modelId="{6E5DA053-5AC3-4106-BD4C-8D8785ED094A}" type="presParOf" srcId="{06E600E2-4BF7-4135-B82A-7A1B184C3031}" destId="{34753267-5228-4741-962F-92667A905A81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410B81-CA7A-4464-A55A-DF187AE25408}" type="doc">
      <dgm:prSet loTypeId="urn:microsoft.com/office/officeart/2005/8/layout/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1CB1C40-DD8D-465E-91F6-7331AB0E2CD4}">
      <dgm:prSet phldrT="[Текст]"/>
      <dgm:spPr/>
      <dgm:t>
        <a:bodyPr/>
        <a:lstStyle/>
        <a:p>
          <a:r>
            <a:rPr lang="ru-RU" dirty="0"/>
            <a:t>Оценка каждого показателя по 1 виду СУ</a:t>
          </a:r>
        </a:p>
      </dgm:t>
    </dgm:pt>
    <dgm:pt modelId="{D1192F14-E039-4639-B946-7F1D8997D82C}" type="parTrans" cxnId="{A10B87C6-9911-48DF-9BA7-C6F3FBBA6B4D}">
      <dgm:prSet/>
      <dgm:spPr/>
      <dgm:t>
        <a:bodyPr/>
        <a:lstStyle/>
        <a:p>
          <a:endParaRPr lang="ru-RU"/>
        </a:p>
      </dgm:t>
    </dgm:pt>
    <dgm:pt modelId="{BCB16907-62B3-4A90-AA8A-62BBB26590DC}" type="sibTrans" cxnId="{A10B87C6-9911-48DF-9BA7-C6F3FBBA6B4D}">
      <dgm:prSet/>
      <dgm:spPr/>
      <dgm:t>
        <a:bodyPr/>
        <a:lstStyle/>
        <a:p>
          <a:endParaRPr lang="ru-RU"/>
        </a:p>
      </dgm:t>
    </dgm:pt>
    <dgm:pt modelId="{1DC90163-D392-489D-882A-E84AF7D69DF6}">
      <dgm:prSet phldrT="[Текст]"/>
      <dgm:spPr/>
      <dgm:t>
        <a:bodyPr/>
        <a:lstStyle/>
        <a:p>
          <a:r>
            <a:rPr lang="ru-RU" dirty="0"/>
            <a:t>0/ 0,5/ 1 балл</a:t>
          </a:r>
        </a:p>
      </dgm:t>
    </dgm:pt>
    <dgm:pt modelId="{B3EC1CC8-E657-4258-BF5C-F08FE529013E}" type="parTrans" cxnId="{4197965B-8177-4C43-A725-D3B5C487116A}">
      <dgm:prSet/>
      <dgm:spPr/>
      <dgm:t>
        <a:bodyPr/>
        <a:lstStyle/>
        <a:p>
          <a:endParaRPr lang="ru-RU"/>
        </a:p>
      </dgm:t>
    </dgm:pt>
    <dgm:pt modelId="{538D2E1A-55F5-456E-8C35-9F58BA038F78}" type="sibTrans" cxnId="{4197965B-8177-4C43-A725-D3B5C487116A}">
      <dgm:prSet/>
      <dgm:spPr/>
      <dgm:t>
        <a:bodyPr/>
        <a:lstStyle/>
        <a:p>
          <a:endParaRPr lang="ru-RU"/>
        </a:p>
      </dgm:t>
    </dgm:pt>
    <dgm:pt modelId="{BD212EB7-6F4E-41CA-A9D0-66A80BF4D091}">
      <dgm:prSet phldrT="[Текст]"/>
      <dgm:spPr/>
      <dgm:t>
        <a:bodyPr/>
        <a:lstStyle/>
        <a:p>
          <a:r>
            <a:rPr lang="ru-RU" dirty="0"/>
            <a:t>Расчет общей оценки по 1 критерию по 1 виду СУ</a:t>
          </a:r>
        </a:p>
      </dgm:t>
    </dgm:pt>
    <dgm:pt modelId="{67F0EB57-DAFF-45AA-99D7-15BFE4769D92}" type="parTrans" cxnId="{FDE6A946-87DE-4178-B183-515AB5F35E70}">
      <dgm:prSet/>
      <dgm:spPr/>
      <dgm:t>
        <a:bodyPr/>
        <a:lstStyle/>
        <a:p>
          <a:endParaRPr lang="ru-RU"/>
        </a:p>
      </dgm:t>
    </dgm:pt>
    <dgm:pt modelId="{42AA44CF-D77F-48CB-8FFF-22EF8843B198}" type="sibTrans" cxnId="{FDE6A946-87DE-4178-B183-515AB5F35E70}">
      <dgm:prSet/>
      <dgm:spPr/>
      <dgm:t>
        <a:bodyPr/>
        <a:lstStyle/>
        <a:p>
          <a:endParaRPr lang="ru-RU"/>
        </a:p>
      </dgm:t>
    </dgm:pt>
    <dgm:pt modelId="{42E4B3ED-9B18-4111-ABDF-C532FEC94850}">
      <dgm:prSet phldrT="[Текст]"/>
      <dgm:spPr/>
      <dgm:t>
        <a:bodyPr/>
        <a:lstStyle/>
        <a:p>
          <a:r>
            <a:rPr lang="ru-RU" dirty="0"/>
            <a:t>Расчет итоговой оценки по виду СУ (по всем критериям)</a:t>
          </a:r>
        </a:p>
      </dgm:t>
    </dgm:pt>
    <dgm:pt modelId="{D8DB640C-7DE9-4E0F-B0EF-E55853D08B63}" type="parTrans" cxnId="{2CE23ACF-0C1E-4696-B6D0-2FDD892789C2}">
      <dgm:prSet/>
      <dgm:spPr/>
      <dgm:t>
        <a:bodyPr/>
        <a:lstStyle/>
        <a:p>
          <a:endParaRPr lang="ru-RU"/>
        </a:p>
      </dgm:t>
    </dgm:pt>
    <dgm:pt modelId="{D63F4244-9B67-487F-999D-712D13E7A16E}" type="sibTrans" cxnId="{2CE23ACF-0C1E-4696-B6D0-2FDD892789C2}">
      <dgm:prSet/>
      <dgm:spPr/>
      <dgm:t>
        <a:bodyPr/>
        <a:lstStyle/>
        <a:p>
          <a:endParaRPr lang="ru-RU"/>
        </a:p>
      </dgm:t>
    </dgm:pt>
    <dgm:pt modelId="{DDBEE1FE-FCC3-4302-9573-52709DFF3C27}">
      <dgm:prSet phldrT="[Текст]"/>
      <dgm:spPr/>
      <dgm:t>
        <a:bodyPr/>
        <a:lstStyle/>
        <a:p>
          <a:r>
            <a:rPr lang="ru-RU" dirty="0"/>
            <a:t>Сумма</a:t>
          </a:r>
        </a:p>
      </dgm:t>
    </dgm:pt>
    <dgm:pt modelId="{9931B30F-FF6F-4E90-AE84-3FBA12D8D04D}" type="parTrans" cxnId="{E404A0DF-B101-4160-A084-3B3E95651957}">
      <dgm:prSet/>
      <dgm:spPr/>
      <dgm:t>
        <a:bodyPr/>
        <a:lstStyle/>
        <a:p>
          <a:endParaRPr lang="ru-RU"/>
        </a:p>
      </dgm:t>
    </dgm:pt>
    <dgm:pt modelId="{B9BF44B0-A456-43D1-BAAB-1E5D36F9985B}" type="sibTrans" cxnId="{E404A0DF-B101-4160-A084-3B3E95651957}">
      <dgm:prSet/>
      <dgm:spPr/>
      <dgm:t>
        <a:bodyPr/>
        <a:lstStyle/>
        <a:p>
          <a:endParaRPr lang="ru-RU"/>
        </a:p>
      </dgm:t>
    </dgm:pt>
    <dgm:pt modelId="{67A6FDEA-521C-43FF-A187-62297D5A703A}">
      <dgm:prSet phldrT="[Текст]"/>
      <dgm:spPr/>
      <dgm:t>
        <a:bodyPr/>
        <a:lstStyle/>
        <a:p>
          <a:r>
            <a:rPr lang="ru-RU" dirty="0"/>
            <a:t>Проблема перевода качественных в количественные</a:t>
          </a:r>
        </a:p>
      </dgm:t>
    </dgm:pt>
    <dgm:pt modelId="{F0A833E0-CB8A-45C0-B310-7B4972048C7B}" type="parTrans" cxnId="{17F96EC5-7836-403F-A3D4-23001A305CF9}">
      <dgm:prSet/>
      <dgm:spPr/>
      <dgm:t>
        <a:bodyPr/>
        <a:lstStyle/>
        <a:p>
          <a:endParaRPr lang="ru-RU"/>
        </a:p>
      </dgm:t>
    </dgm:pt>
    <dgm:pt modelId="{DCF78BA3-97E5-4203-A9B6-800DE66FFF57}" type="sibTrans" cxnId="{17F96EC5-7836-403F-A3D4-23001A305CF9}">
      <dgm:prSet/>
      <dgm:spPr/>
      <dgm:t>
        <a:bodyPr/>
        <a:lstStyle/>
        <a:p>
          <a:endParaRPr lang="ru-RU"/>
        </a:p>
      </dgm:t>
    </dgm:pt>
    <dgm:pt modelId="{B12A3F7C-CE9B-40BB-BD80-DC3EE0C8CE24}">
      <dgm:prSet phldrT="[Текст]"/>
      <dgm:spPr/>
      <dgm:t>
        <a:bodyPr/>
        <a:lstStyle/>
        <a:p>
          <a:r>
            <a:rPr lang="ru-RU" dirty="0"/>
            <a:t>Возможность использования </a:t>
          </a:r>
          <a:r>
            <a:rPr lang="ru-RU" dirty="0" err="1"/>
            <a:t>разл</a:t>
          </a:r>
          <a:r>
            <a:rPr lang="ru-RU" dirty="0"/>
            <a:t>. методов </a:t>
          </a:r>
        </a:p>
      </dgm:t>
    </dgm:pt>
    <dgm:pt modelId="{D3335D4C-B55D-47BB-AD0A-DB23352153DF}" type="parTrans" cxnId="{F913DF08-A3C5-41E5-8EFE-1926394046EE}">
      <dgm:prSet/>
      <dgm:spPr/>
      <dgm:t>
        <a:bodyPr/>
        <a:lstStyle/>
        <a:p>
          <a:endParaRPr lang="ru-RU"/>
        </a:p>
      </dgm:t>
    </dgm:pt>
    <dgm:pt modelId="{7B1F1BB3-C262-4935-88C9-76B182E7B0F1}" type="sibTrans" cxnId="{F913DF08-A3C5-41E5-8EFE-1926394046EE}">
      <dgm:prSet/>
      <dgm:spPr/>
      <dgm:t>
        <a:bodyPr/>
        <a:lstStyle/>
        <a:p>
          <a:endParaRPr lang="ru-RU"/>
        </a:p>
      </dgm:t>
    </dgm:pt>
    <dgm:pt modelId="{0CF2A665-40AC-4B75-96EC-3DCD3C8C473A}">
      <dgm:prSet phldrT="[Текст]"/>
      <dgm:spPr/>
      <dgm:t>
        <a:bodyPr/>
        <a:lstStyle/>
        <a:p>
          <a:endParaRPr lang="ru-RU" dirty="0"/>
        </a:p>
      </dgm:t>
    </dgm:pt>
    <dgm:pt modelId="{A5E75705-CE8B-4B96-9D97-C0FC18A85179}" type="parTrans" cxnId="{47F4FF81-E1CC-4FAB-A28E-3DE229B04F28}">
      <dgm:prSet/>
      <dgm:spPr/>
    </dgm:pt>
    <dgm:pt modelId="{0CEB75C3-791A-4B94-AFC2-5FB9F5D1779E}" type="sibTrans" cxnId="{47F4FF81-E1CC-4FAB-A28E-3DE229B04F28}">
      <dgm:prSet/>
      <dgm:spPr/>
    </dgm:pt>
    <dgm:pt modelId="{3BA84F93-BA1D-4D48-A712-CCC66FF3E7BC}">
      <dgm:prSet phldrT="[Текст]"/>
      <dgm:spPr/>
      <dgm:t>
        <a:bodyPr/>
        <a:lstStyle/>
        <a:p>
          <a:endParaRPr lang="ru-RU" dirty="0"/>
        </a:p>
      </dgm:t>
    </dgm:pt>
    <dgm:pt modelId="{28B25769-0281-436C-8F35-DC659C827F4B}" type="parTrans" cxnId="{92A5E335-23E5-41BA-80ED-00194D590EF0}">
      <dgm:prSet/>
      <dgm:spPr/>
    </dgm:pt>
    <dgm:pt modelId="{1F7F58D1-B1AF-46F2-B44D-7D605CE0AD8B}" type="sibTrans" cxnId="{92A5E335-23E5-41BA-80ED-00194D590EF0}">
      <dgm:prSet/>
      <dgm:spPr/>
    </dgm:pt>
    <dgm:pt modelId="{ED6BD384-A840-4E95-8C2C-07D529650F1B}">
      <dgm:prSet phldrT="[Текст]"/>
      <dgm:spPr/>
      <dgm:t>
        <a:bodyPr/>
        <a:lstStyle/>
        <a:p>
          <a:r>
            <a:rPr lang="ru-RU" dirty="0"/>
            <a:t>Среднее арифметическое</a:t>
          </a:r>
        </a:p>
      </dgm:t>
    </dgm:pt>
    <dgm:pt modelId="{724415AE-B53F-4CFF-8ACB-22E65427362D}" type="parTrans" cxnId="{F850F8B0-8880-407E-B754-8AAE3D28CF74}">
      <dgm:prSet/>
      <dgm:spPr/>
    </dgm:pt>
    <dgm:pt modelId="{FF9F1E8F-8FD3-40EE-AC8D-3AEC70781396}" type="sibTrans" cxnId="{F850F8B0-8880-407E-B754-8AAE3D28CF74}">
      <dgm:prSet/>
      <dgm:spPr/>
    </dgm:pt>
    <dgm:pt modelId="{AF1506D8-ACC8-441E-A7FE-F81F4211C8FD}">
      <dgm:prSet phldrT="[Текст]"/>
      <dgm:spPr/>
      <dgm:t>
        <a:bodyPr/>
        <a:lstStyle/>
        <a:p>
          <a:r>
            <a:rPr lang="ru-RU" dirty="0"/>
            <a:t>В диапазоне от 0 до 1</a:t>
          </a:r>
        </a:p>
      </dgm:t>
    </dgm:pt>
    <dgm:pt modelId="{A646BAEB-9369-480D-A562-B0A3CEC4E0B9}" type="parTrans" cxnId="{402E84D6-D791-4247-AABB-8F4ED83EDA6B}">
      <dgm:prSet/>
      <dgm:spPr/>
    </dgm:pt>
    <dgm:pt modelId="{A65AC908-5F93-42E7-BC51-16FA8469025A}" type="sibTrans" cxnId="{402E84D6-D791-4247-AABB-8F4ED83EDA6B}">
      <dgm:prSet/>
      <dgm:spPr/>
    </dgm:pt>
    <dgm:pt modelId="{830192B8-A353-4932-A595-D4DFCD5DAB79}">
      <dgm:prSet phldrT="[Текст]"/>
      <dgm:spPr/>
      <dgm:t>
        <a:bodyPr/>
        <a:lstStyle/>
        <a:p>
          <a:r>
            <a:rPr lang="ru-RU" dirty="0"/>
            <a:t>В диапазоне от 0 до 5 баллов</a:t>
          </a:r>
        </a:p>
      </dgm:t>
    </dgm:pt>
    <dgm:pt modelId="{870C0B2B-B0E2-4E77-AE1C-5E6F46466118}" type="parTrans" cxnId="{3360BB51-6F7E-4AE6-A19E-C7E43C5E3EEA}">
      <dgm:prSet/>
      <dgm:spPr/>
    </dgm:pt>
    <dgm:pt modelId="{32C299C5-CDAA-4A64-B168-6450B23683E3}" type="sibTrans" cxnId="{3360BB51-6F7E-4AE6-A19E-C7E43C5E3EEA}">
      <dgm:prSet/>
      <dgm:spPr/>
    </dgm:pt>
    <dgm:pt modelId="{9466B3AC-C9B8-46DF-84CC-6AC8E021865E}" type="pres">
      <dgm:prSet presAssocID="{0B410B81-CA7A-4464-A55A-DF187AE25408}" presName="linearFlow" presStyleCnt="0">
        <dgm:presLayoutVars>
          <dgm:dir/>
          <dgm:animLvl val="lvl"/>
          <dgm:resizeHandles val="exact"/>
        </dgm:presLayoutVars>
      </dgm:prSet>
      <dgm:spPr/>
    </dgm:pt>
    <dgm:pt modelId="{BE868831-1362-482F-B639-47576BEA50BE}" type="pres">
      <dgm:prSet presAssocID="{C1CB1C40-DD8D-465E-91F6-7331AB0E2CD4}" presName="composite" presStyleCnt="0"/>
      <dgm:spPr/>
    </dgm:pt>
    <dgm:pt modelId="{B2893D4F-5911-4F34-B206-4769A8AE714F}" type="pres">
      <dgm:prSet presAssocID="{C1CB1C40-DD8D-465E-91F6-7331AB0E2CD4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85088FAA-6EC1-4E22-9A47-2A775B95BBFD}" type="pres">
      <dgm:prSet presAssocID="{C1CB1C40-DD8D-465E-91F6-7331AB0E2CD4}" presName="parSh" presStyleLbl="node1" presStyleIdx="0" presStyleCnt="3"/>
      <dgm:spPr/>
    </dgm:pt>
    <dgm:pt modelId="{11C2E9F7-A591-4739-AB70-C5DADFE54777}" type="pres">
      <dgm:prSet presAssocID="{C1CB1C40-DD8D-465E-91F6-7331AB0E2CD4}" presName="desTx" presStyleLbl="fgAcc1" presStyleIdx="0" presStyleCnt="3">
        <dgm:presLayoutVars>
          <dgm:bulletEnabled val="1"/>
        </dgm:presLayoutVars>
      </dgm:prSet>
      <dgm:spPr/>
    </dgm:pt>
    <dgm:pt modelId="{1F5DA842-955C-4509-96EB-D33E1BE239A2}" type="pres">
      <dgm:prSet presAssocID="{BCB16907-62B3-4A90-AA8A-62BBB26590DC}" presName="sibTrans" presStyleLbl="sibTrans2D1" presStyleIdx="0" presStyleCnt="2"/>
      <dgm:spPr/>
    </dgm:pt>
    <dgm:pt modelId="{C2FF130C-421B-4A3D-892D-25ABFC9C197C}" type="pres">
      <dgm:prSet presAssocID="{BCB16907-62B3-4A90-AA8A-62BBB26590DC}" presName="connTx" presStyleLbl="sibTrans2D1" presStyleIdx="0" presStyleCnt="2"/>
      <dgm:spPr/>
    </dgm:pt>
    <dgm:pt modelId="{CB7CF563-62B5-46AD-987C-2D08A20FF7F2}" type="pres">
      <dgm:prSet presAssocID="{BD212EB7-6F4E-41CA-A9D0-66A80BF4D091}" presName="composite" presStyleCnt="0"/>
      <dgm:spPr/>
    </dgm:pt>
    <dgm:pt modelId="{B4C8A574-BB68-4AEA-9FE9-BE0CD3668319}" type="pres">
      <dgm:prSet presAssocID="{BD212EB7-6F4E-41CA-A9D0-66A80BF4D091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BE8D47DC-50A5-4F2C-9B08-20EC626ADB4C}" type="pres">
      <dgm:prSet presAssocID="{BD212EB7-6F4E-41CA-A9D0-66A80BF4D091}" presName="parSh" presStyleLbl="node1" presStyleIdx="1" presStyleCnt="3"/>
      <dgm:spPr/>
    </dgm:pt>
    <dgm:pt modelId="{69D3C695-582D-4127-A21F-98BE7A8DAD8E}" type="pres">
      <dgm:prSet presAssocID="{BD212EB7-6F4E-41CA-A9D0-66A80BF4D091}" presName="desTx" presStyleLbl="fgAcc1" presStyleIdx="1" presStyleCnt="3">
        <dgm:presLayoutVars>
          <dgm:bulletEnabled val="1"/>
        </dgm:presLayoutVars>
      </dgm:prSet>
      <dgm:spPr/>
    </dgm:pt>
    <dgm:pt modelId="{EC5B59E1-7B01-4C1F-B36D-5B039437269B}" type="pres">
      <dgm:prSet presAssocID="{42AA44CF-D77F-48CB-8FFF-22EF8843B198}" presName="sibTrans" presStyleLbl="sibTrans2D1" presStyleIdx="1" presStyleCnt="2"/>
      <dgm:spPr/>
    </dgm:pt>
    <dgm:pt modelId="{1796E1E7-1269-4B3B-A038-EF91A7E68BC1}" type="pres">
      <dgm:prSet presAssocID="{42AA44CF-D77F-48CB-8FFF-22EF8843B198}" presName="connTx" presStyleLbl="sibTrans2D1" presStyleIdx="1" presStyleCnt="2"/>
      <dgm:spPr/>
    </dgm:pt>
    <dgm:pt modelId="{675AB141-B789-48B2-BD38-D31ACC62C9B8}" type="pres">
      <dgm:prSet presAssocID="{42E4B3ED-9B18-4111-ABDF-C532FEC94850}" presName="composite" presStyleCnt="0"/>
      <dgm:spPr/>
    </dgm:pt>
    <dgm:pt modelId="{99E4BC0E-D289-4FA7-A659-C55118330678}" type="pres">
      <dgm:prSet presAssocID="{42E4B3ED-9B18-4111-ABDF-C532FEC94850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15B653D0-14AB-49EC-AC20-161F0BDADFA1}" type="pres">
      <dgm:prSet presAssocID="{42E4B3ED-9B18-4111-ABDF-C532FEC94850}" presName="parSh" presStyleLbl="node1" presStyleIdx="2" presStyleCnt="3"/>
      <dgm:spPr/>
    </dgm:pt>
    <dgm:pt modelId="{13BB51FD-1DBF-488A-87A6-82A468ADB51C}" type="pres">
      <dgm:prSet presAssocID="{42E4B3ED-9B18-4111-ABDF-C532FEC94850}" presName="desTx" presStyleLbl="fgAcc1" presStyleIdx="2" presStyleCnt="3">
        <dgm:presLayoutVars>
          <dgm:bulletEnabled val="1"/>
        </dgm:presLayoutVars>
      </dgm:prSet>
      <dgm:spPr/>
    </dgm:pt>
  </dgm:ptLst>
  <dgm:cxnLst>
    <dgm:cxn modelId="{F913DF08-A3C5-41E5-8EFE-1926394046EE}" srcId="{C1CB1C40-DD8D-465E-91F6-7331AB0E2CD4}" destId="{B12A3F7C-CE9B-40BB-BD80-DC3EE0C8CE24}" srcOrd="1" destOrd="0" parTransId="{D3335D4C-B55D-47BB-AD0A-DB23352153DF}" sibTransId="{7B1F1BB3-C262-4935-88C9-76B182E7B0F1}"/>
    <dgm:cxn modelId="{3EC8231C-FFBC-4002-92A1-3F159648FE7E}" type="presOf" srcId="{3BA84F93-BA1D-4D48-A712-CCC66FF3E7BC}" destId="{13BB51FD-1DBF-488A-87A6-82A468ADB51C}" srcOrd="0" destOrd="2" presId="urn:microsoft.com/office/officeart/2005/8/layout/process3"/>
    <dgm:cxn modelId="{92A5E335-23E5-41BA-80ED-00194D590EF0}" srcId="{42E4B3ED-9B18-4111-ABDF-C532FEC94850}" destId="{3BA84F93-BA1D-4D48-A712-CCC66FF3E7BC}" srcOrd="2" destOrd="0" parTransId="{28B25769-0281-436C-8F35-DC659C827F4B}" sibTransId="{1F7F58D1-B1AF-46F2-B44D-7D605CE0AD8B}"/>
    <dgm:cxn modelId="{A1DE053F-ED4F-49F5-8BAB-36381C40DB61}" type="presOf" srcId="{67A6FDEA-521C-43FF-A187-62297D5A703A}" destId="{11C2E9F7-A591-4739-AB70-C5DADFE54777}" srcOrd="0" destOrd="0" presId="urn:microsoft.com/office/officeart/2005/8/layout/process3"/>
    <dgm:cxn modelId="{4197965B-8177-4C43-A725-D3B5C487116A}" srcId="{C1CB1C40-DD8D-465E-91F6-7331AB0E2CD4}" destId="{1DC90163-D392-489D-882A-E84AF7D69DF6}" srcOrd="2" destOrd="0" parTransId="{B3EC1CC8-E657-4258-BF5C-F08FE529013E}" sibTransId="{538D2E1A-55F5-456E-8C35-9F58BA038F78}"/>
    <dgm:cxn modelId="{C2DBC15C-B081-4FBC-B7EA-5EF468D487D6}" type="presOf" srcId="{42E4B3ED-9B18-4111-ABDF-C532FEC94850}" destId="{99E4BC0E-D289-4FA7-A659-C55118330678}" srcOrd="0" destOrd="0" presId="urn:microsoft.com/office/officeart/2005/8/layout/process3"/>
    <dgm:cxn modelId="{871A3162-A997-4EDD-A470-7CE4478D12FE}" type="presOf" srcId="{C1CB1C40-DD8D-465E-91F6-7331AB0E2CD4}" destId="{B2893D4F-5911-4F34-B206-4769A8AE714F}" srcOrd="0" destOrd="0" presId="urn:microsoft.com/office/officeart/2005/8/layout/process3"/>
    <dgm:cxn modelId="{BC85EC43-79C1-40B2-A3DC-82C715351453}" type="presOf" srcId="{830192B8-A353-4932-A595-D4DFCD5DAB79}" destId="{13BB51FD-1DBF-488A-87A6-82A468ADB51C}" srcOrd="0" destOrd="1" presId="urn:microsoft.com/office/officeart/2005/8/layout/process3"/>
    <dgm:cxn modelId="{FDE6A946-87DE-4178-B183-515AB5F35E70}" srcId="{0B410B81-CA7A-4464-A55A-DF187AE25408}" destId="{BD212EB7-6F4E-41CA-A9D0-66A80BF4D091}" srcOrd="1" destOrd="0" parTransId="{67F0EB57-DAFF-45AA-99D7-15BFE4769D92}" sibTransId="{42AA44CF-D77F-48CB-8FFF-22EF8843B198}"/>
    <dgm:cxn modelId="{29E42D68-E49A-4EC0-93C1-D1D3F6FC17AF}" type="presOf" srcId="{AF1506D8-ACC8-441E-A7FE-F81F4211C8FD}" destId="{69D3C695-582D-4127-A21F-98BE7A8DAD8E}" srcOrd="0" destOrd="2" presId="urn:microsoft.com/office/officeart/2005/8/layout/process3"/>
    <dgm:cxn modelId="{E19C2549-87B1-4414-B4A3-6A026CE17045}" type="presOf" srcId="{1DC90163-D392-489D-882A-E84AF7D69DF6}" destId="{11C2E9F7-A591-4739-AB70-C5DADFE54777}" srcOrd="0" destOrd="2" presId="urn:microsoft.com/office/officeart/2005/8/layout/process3"/>
    <dgm:cxn modelId="{2CF5F34E-A033-4DD4-89C8-71066FC1BE63}" type="presOf" srcId="{0CF2A665-40AC-4B75-96EC-3DCD3C8C473A}" destId="{69D3C695-582D-4127-A21F-98BE7A8DAD8E}" srcOrd="0" destOrd="0" presId="urn:microsoft.com/office/officeart/2005/8/layout/process3"/>
    <dgm:cxn modelId="{3360BB51-6F7E-4AE6-A19E-C7E43C5E3EEA}" srcId="{42E4B3ED-9B18-4111-ABDF-C532FEC94850}" destId="{830192B8-A353-4932-A595-D4DFCD5DAB79}" srcOrd="1" destOrd="0" parTransId="{870C0B2B-B0E2-4E77-AE1C-5E6F46466118}" sibTransId="{32C299C5-CDAA-4A64-B168-6450B23683E3}"/>
    <dgm:cxn modelId="{51FE0474-0D57-4CBC-AB2A-E5A24F0605DD}" type="presOf" srcId="{BCB16907-62B3-4A90-AA8A-62BBB26590DC}" destId="{C2FF130C-421B-4A3D-892D-25ABFC9C197C}" srcOrd="1" destOrd="0" presId="urn:microsoft.com/office/officeart/2005/8/layout/process3"/>
    <dgm:cxn modelId="{47F4FF81-E1CC-4FAB-A28E-3DE229B04F28}" srcId="{BD212EB7-6F4E-41CA-A9D0-66A80BF4D091}" destId="{0CF2A665-40AC-4B75-96EC-3DCD3C8C473A}" srcOrd="0" destOrd="0" parTransId="{A5E75705-CE8B-4B96-9D97-C0FC18A85179}" sibTransId="{0CEB75C3-791A-4B94-AFC2-5FB9F5D1779E}"/>
    <dgm:cxn modelId="{4D3F8E8C-DCEC-4E09-AF9A-B1EEFD1A132A}" type="presOf" srcId="{0B410B81-CA7A-4464-A55A-DF187AE25408}" destId="{9466B3AC-C9B8-46DF-84CC-6AC8E021865E}" srcOrd="0" destOrd="0" presId="urn:microsoft.com/office/officeart/2005/8/layout/process3"/>
    <dgm:cxn modelId="{1821AA8D-EDF6-46DF-AA63-CECF0F3F0C42}" type="presOf" srcId="{BD212EB7-6F4E-41CA-A9D0-66A80BF4D091}" destId="{B4C8A574-BB68-4AEA-9FE9-BE0CD3668319}" srcOrd="0" destOrd="0" presId="urn:microsoft.com/office/officeart/2005/8/layout/process3"/>
    <dgm:cxn modelId="{EAD16CAC-2F61-47AB-957C-FAC9748703D0}" type="presOf" srcId="{BD212EB7-6F4E-41CA-A9D0-66A80BF4D091}" destId="{BE8D47DC-50A5-4F2C-9B08-20EC626ADB4C}" srcOrd="1" destOrd="0" presId="urn:microsoft.com/office/officeart/2005/8/layout/process3"/>
    <dgm:cxn modelId="{F850F8B0-8880-407E-B754-8AAE3D28CF74}" srcId="{BD212EB7-6F4E-41CA-A9D0-66A80BF4D091}" destId="{ED6BD384-A840-4E95-8C2C-07D529650F1B}" srcOrd="1" destOrd="0" parTransId="{724415AE-B53F-4CFF-8ACB-22E65427362D}" sibTransId="{FF9F1E8F-8FD3-40EE-AC8D-3AEC70781396}"/>
    <dgm:cxn modelId="{944ADBC2-52DF-4FBF-B76C-A903E2DCAA35}" type="presOf" srcId="{B12A3F7C-CE9B-40BB-BD80-DC3EE0C8CE24}" destId="{11C2E9F7-A591-4739-AB70-C5DADFE54777}" srcOrd="0" destOrd="1" presId="urn:microsoft.com/office/officeart/2005/8/layout/process3"/>
    <dgm:cxn modelId="{17F96EC5-7836-403F-A3D4-23001A305CF9}" srcId="{C1CB1C40-DD8D-465E-91F6-7331AB0E2CD4}" destId="{67A6FDEA-521C-43FF-A187-62297D5A703A}" srcOrd="0" destOrd="0" parTransId="{F0A833E0-CB8A-45C0-B310-7B4972048C7B}" sibTransId="{DCF78BA3-97E5-4203-A9B6-800DE66FFF57}"/>
    <dgm:cxn modelId="{3085BEC5-9F97-4F73-9D22-28644049D089}" type="presOf" srcId="{DDBEE1FE-FCC3-4302-9573-52709DFF3C27}" destId="{13BB51FD-1DBF-488A-87A6-82A468ADB51C}" srcOrd="0" destOrd="0" presId="urn:microsoft.com/office/officeart/2005/8/layout/process3"/>
    <dgm:cxn modelId="{A10B87C6-9911-48DF-9BA7-C6F3FBBA6B4D}" srcId="{0B410B81-CA7A-4464-A55A-DF187AE25408}" destId="{C1CB1C40-DD8D-465E-91F6-7331AB0E2CD4}" srcOrd="0" destOrd="0" parTransId="{D1192F14-E039-4639-B946-7F1D8997D82C}" sibTransId="{BCB16907-62B3-4A90-AA8A-62BBB26590DC}"/>
    <dgm:cxn modelId="{8BF9A8C9-921D-4EC0-9578-B716DCA3884A}" type="presOf" srcId="{ED6BD384-A840-4E95-8C2C-07D529650F1B}" destId="{69D3C695-582D-4127-A21F-98BE7A8DAD8E}" srcOrd="0" destOrd="1" presId="urn:microsoft.com/office/officeart/2005/8/layout/process3"/>
    <dgm:cxn modelId="{2CE23ACF-0C1E-4696-B6D0-2FDD892789C2}" srcId="{0B410B81-CA7A-4464-A55A-DF187AE25408}" destId="{42E4B3ED-9B18-4111-ABDF-C532FEC94850}" srcOrd="2" destOrd="0" parTransId="{D8DB640C-7DE9-4E0F-B0EF-E55853D08B63}" sibTransId="{D63F4244-9B67-487F-999D-712D13E7A16E}"/>
    <dgm:cxn modelId="{C4F12FD4-0BE6-457E-A82D-89F89F9B77CB}" type="presOf" srcId="{BCB16907-62B3-4A90-AA8A-62BBB26590DC}" destId="{1F5DA842-955C-4509-96EB-D33E1BE239A2}" srcOrd="0" destOrd="0" presId="urn:microsoft.com/office/officeart/2005/8/layout/process3"/>
    <dgm:cxn modelId="{402E84D6-D791-4247-AABB-8F4ED83EDA6B}" srcId="{BD212EB7-6F4E-41CA-A9D0-66A80BF4D091}" destId="{AF1506D8-ACC8-441E-A7FE-F81F4211C8FD}" srcOrd="2" destOrd="0" parTransId="{A646BAEB-9369-480D-A562-B0A3CEC4E0B9}" sibTransId="{A65AC908-5F93-42E7-BC51-16FA8469025A}"/>
    <dgm:cxn modelId="{E404A0DF-B101-4160-A084-3B3E95651957}" srcId="{42E4B3ED-9B18-4111-ABDF-C532FEC94850}" destId="{DDBEE1FE-FCC3-4302-9573-52709DFF3C27}" srcOrd="0" destOrd="0" parTransId="{9931B30F-FF6F-4E90-AE84-3FBA12D8D04D}" sibTransId="{B9BF44B0-A456-43D1-BAAB-1E5D36F9985B}"/>
    <dgm:cxn modelId="{A31CC6E6-26A9-4FF8-9A40-811622025186}" type="presOf" srcId="{C1CB1C40-DD8D-465E-91F6-7331AB0E2CD4}" destId="{85088FAA-6EC1-4E22-9A47-2A775B95BBFD}" srcOrd="1" destOrd="0" presId="urn:microsoft.com/office/officeart/2005/8/layout/process3"/>
    <dgm:cxn modelId="{1306F9E9-A2CD-445C-8EFC-E3B1A50DCD6D}" type="presOf" srcId="{42AA44CF-D77F-48CB-8FFF-22EF8843B198}" destId="{1796E1E7-1269-4B3B-A038-EF91A7E68BC1}" srcOrd="1" destOrd="0" presId="urn:microsoft.com/office/officeart/2005/8/layout/process3"/>
    <dgm:cxn modelId="{839015ED-F527-45EA-9330-4EF06825E4CF}" type="presOf" srcId="{42E4B3ED-9B18-4111-ABDF-C532FEC94850}" destId="{15B653D0-14AB-49EC-AC20-161F0BDADFA1}" srcOrd="1" destOrd="0" presId="urn:microsoft.com/office/officeart/2005/8/layout/process3"/>
    <dgm:cxn modelId="{D4DB77ED-4B0D-41D3-A71A-006573AE7845}" type="presOf" srcId="{42AA44CF-D77F-48CB-8FFF-22EF8843B198}" destId="{EC5B59E1-7B01-4C1F-B36D-5B039437269B}" srcOrd="0" destOrd="0" presId="urn:microsoft.com/office/officeart/2005/8/layout/process3"/>
    <dgm:cxn modelId="{58454799-073E-460D-B958-81DC97EFECF5}" type="presParOf" srcId="{9466B3AC-C9B8-46DF-84CC-6AC8E021865E}" destId="{BE868831-1362-482F-B639-47576BEA50BE}" srcOrd="0" destOrd="0" presId="urn:microsoft.com/office/officeart/2005/8/layout/process3"/>
    <dgm:cxn modelId="{A3604280-001B-4D58-867A-BB53414EF7F4}" type="presParOf" srcId="{BE868831-1362-482F-B639-47576BEA50BE}" destId="{B2893D4F-5911-4F34-B206-4769A8AE714F}" srcOrd="0" destOrd="0" presId="urn:microsoft.com/office/officeart/2005/8/layout/process3"/>
    <dgm:cxn modelId="{3191538B-1178-4697-BED3-F2513EC11D53}" type="presParOf" srcId="{BE868831-1362-482F-B639-47576BEA50BE}" destId="{85088FAA-6EC1-4E22-9A47-2A775B95BBFD}" srcOrd="1" destOrd="0" presId="urn:microsoft.com/office/officeart/2005/8/layout/process3"/>
    <dgm:cxn modelId="{BDC299E1-DDCA-48D6-9C5D-E1529AE5D416}" type="presParOf" srcId="{BE868831-1362-482F-B639-47576BEA50BE}" destId="{11C2E9F7-A591-4739-AB70-C5DADFE54777}" srcOrd="2" destOrd="0" presId="urn:microsoft.com/office/officeart/2005/8/layout/process3"/>
    <dgm:cxn modelId="{9BDF0F45-15BA-4C5B-BECF-5D2BFB42A340}" type="presParOf" srcId="{9466B3AC-C9B8-46DF-84CC-6AC8E021865E}" destId="{1F5DA842-955C-4509-96EB-D33E1BE239A2}" srcOrd="1" destOrd="0" presId="urn:microsoft.com/office/officeart/2005/8/layout/process3"/>
    <dgm:cxn modelId="{99F9D2F9-5073-41C7-BF73-5624525D8E6D}" type="presParOf" srcId="{1F5DA842-955C-4509-96EB-D33E1BE239A2}" destId="{C2FF130C-421B-4A3D-892D-25ABFC9C197C}" srcOrd="0" destOrd="0" presId="urn:microsoft.com/office/officeart/2005/8/layout/process3"/>
    <dgm:cxn modelId="{CACEFD54-3DC6-4343-ABA8-011BDAD1698D}" type="presParOf" srcId="{9466B3AC-C9B8-46DF-84CC-6AC8E021865E}" destId="{CB7CF563-62B5-46AD-987C-2D08A20FF7F2}" srcOrd="2" destOrd="0" presId="urn:microsoft.com/office/officeart/2005/8/layout/process3"/>
    <dgm:cxn modelId="{286F8D88-8C84-41F5-91F2-CAC47CAB69B7}" type="presParOf" srcId="{CB7CF563-62B5-46AD-987C-2D08A20FF7F2}" destId="{B4C8A574-BB68-4AEA-9FE9-BE0CD3668319}" srcOrd="0" destOrd="0" presId="urn:microsoft.com/office/officeart/2005/8/layout/process3"/>
    <dgm:cxn modelId="{29E56443-D205-40E7-95C3-F2298E4F69A0}" type="presParOf" srcId="{CB7CF563-62B5-46AD-987C-2D08A20FF7F2}" destId="{BE8D47DC-50A5-4F2C-9B08-20EC626ADB4C}" srcOrd="1" destOrd="0" presId="urn:microsoft.com/office/officeart/2005/8/layout/process3"/>
    <dgm:cxn modelId="{E9A6FAE7-7EB9-4217-90A0-D892B5FEB286}" type="presParOf" srcId="{CB7CF563-62B5-46AD-987C-2D08A20FF7F2}" destId="{69D3C695-582D-4127-A21F-98BE7A8DAD8E}" srcOrd="2" destOrd="0" presId="urn:microsoft.com/office/officeart/2005/8/layout/process3"/>
    <dgm:cxn modelId="{AB4225B4-37E7-4FEA-85C6-E211D1FE7D9D}" type="presParOf" srcId="{9466B3AC-C9B8-46DF-84CC-6AC8E021865E}" destId="{EC5B59E1-7B01-4C1F-B36D-5B039437269B}" srcOrd="3" destOrd="0" presId="urn:microsoft.com/office/officeart/2005/8/layout/process3"/>
    <dgm:cxn modelId="{AA33BA53-F0C4-47C8-8988-B6544E57A8F7}" type="presParOf" srcId="{EC5B59E1-7B01-4C1F-B36D-5B039437269B}" destId="{1796E1E7-1269-4B3B-A038-EF91A7E68BC1}" srcOrd="0" destOrd="0" presId="urn:microsoft.com/office/officeart/2005/8/layout/process3"/>
    <dgm:cxn modelId="{F688643F-E882-4AF4-BC85-9642281D3050}" type="presParOf" srcId="{9466B3AC-C9B8-46DF-84CC-6AC8E021865E}" destId="{675AB141-B789-48B2-BD38-D31ACC62C9B8}" srcOrd="4" destOrd="0" presId="urn:microsoft.com/office/officeart/2005/8/layout/process3"/>
    <dgm:cxn modelId="{093E2D89-D713-408C-A397-7858E187BE80}" type="presParOf" srcId="{675AB141-B789-48B2-BD38-D31ACC62C9B8}" destId="{99E4BC0E-D289-4FA7-A659-C55118330678}" srcOrd="0" destOrd="0" presId="urn:microsoft.com/office/officeart/2005/8/layout/process3"/>
    <dgm:cxn modelId="{B546A1AE-07BF-4057-A7E4-BBD61DEE82C4}" type="presParOf" srcId="{675AB141-B789-48B2-BD38-D31ACC62C9B8}" destId="{15B653D0-14AB-49EC-AC20-161F0BDADFA1}" srcOrd="1" destOrd="0" presId="urn:microsoft.com/office/officeart/2005/8/layout/process3"/>
    <dgm:cxn modelId="{C49315D2-77C9-4AE0-9784-580429210438}" type="presParOf" srcId="{675AB141-B789-48B2-BD38-D31ACC62C9B8}" destId="{13BB51FD-1DBF-488A-87A6-82A468ADB51C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3C842FC-85C2-41A9-B366-6743D65815A0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8CAACF3-7EBA-452F-83CF-4DEB804D086E}">
      <dgm:prSet phldrT="[Текст]"/>
      <dgm:spPr/>
      <dgm:t>
        <a:bodyPr/>
        <a:lstStyle/>
        <a:p>
          <a:r>
            <a:rPr lang="ru-RU" dirty="0"/>
            <a:t>0,9 – 1 балл </a:t>
          </a:r>
        </a:p>
      </dgm:t>
    </dgm:pt>
    <dgm:pt modelId="{8916E933-0CF3-4DDC-B105-E7E568432197}" type="parTrans" cxnId="{FEFF385D-55BE-4EBD-B70D-8E800C640DAD}">
      <dgm:prSet/>
      <dgm:spPr/>
      <dgm:t>
        <a:bodyPr/>
        <a:lstStyle/>
        <a:p>
          <a:endParaRPr lang="ru-RU"/>
        </a:p>
      </dgm:t>
    </dgm:pt>
    <dgm:pt modelId="{8458A279-3893-4818-8CE2-F562BAE968A6}" type="sibTrans" cxnId="{FEFF385D-55BE-4EBD-B70D-8E800C640DAD}">
      <dgm:prSet/>
      <dgm:spPr/>
      <dgm:t>
        <a:bodyPr/>
        <a:lstStyle/>
        <a:p>
          <a:endParaRPr lang="ru-RU"/>
        </a:p>
      </dgm:t>
    </dgm:pt>
    <dgm:pt modelId="{4ACF501D-FB5F-4335-9D01-9F39FB248409}">
      <dgm:prSet phldrT="[Текст]"/>
      <dgm:spPr/>
      <dgm:t>
        <a:bodyPr/>
        <a:lstStyle/>
        <a:p>
          <a:r>
            <a:rPr lang="ru-RU" dirty="0"/>
            <a:t>свидетельствует о достаточно высоком качестве социальных услуг в учреждении, выполнении требований к качеству услуг и не предполагает обязательную разработку плана мероприятий по повышению качества социальных услуг в учреждении. При этом комиссия, проводившая оценку качества социальных услуг, должна в письменном виде зафиксировать информацию о факторах (если таковые имеются), препятствующих качественному оказанию социальных услуг и предложить возможные мероприятия по их устранению</a:t>
          </a:r>
        </a:p>
      </dgm:t>
    </dgm:pt>
    <dgm:pt modelId="{2C1799D5-FD86-4802-BF2F-7EB0B9D93186}" type="parTrans" cxnId="{B888FEAB-3018-4467-8C06-455D93626B65}">
      <dgm:prSet/>
      <dgm:spPr/>
      <dgm:t>
        <a:bodyPr/>
        <a:lstStyle/>
        <a:p>
          <a:endParaRPr lang="ru-RU"/>
        </a:p>
      </dgm:t>
    </dgm:pt>
    <dgm:pt modelId="{2B2DD2DE-96C4-4049-9D3D-CEFE038E9C94}" type="sibTrans" cxnId="{B888FEAB-3018-4467-8C06-455D93626B65}">
      <dgm:prSet/>
      <dgm:spPr/>
      <dgm:t>
        <a:bodyPr/>
        <a:lstStyle/>
        <a:p>
          <a:endParaRPr lang="ru-RU"/>
        </a:p>
      </dgm:t>
    </dgm:pt>
    <dgm:pt modelId="{6954CDF2-B871-458E-9261-905CABD0137E}">
      <dgm:prSet phldrT="[Текст]"/>
      <dgm:spPr/>
      <dgm:t>
        <a:bodyPr/>
        <a:lstStyle/>
        <a:p>
          <a:r>
            <a:rPr lang="ru-RU" dirty="0"/>
            <a:t>0,5 – 0,8 балла</a:t>
          </a:r>
        </a:p>
      </dgm:t>
    </dgm:pt>
    <dgm:pt modelId="{85AAF80A-804F-4F87-8B8B-49F3B81F5DD3}" type="parTrans" cxnId="{8F2F72DA-8303-4D16-9E6D-4DA3196B6B9F}">
      <dgm:prSet/>
      <dgm:spPr/>
      <dgm:t>
        <a:bodyPr/>
        <a:lstStyle/>
        <a:p>
          <a:endParaRPr lang="ru-RU"/>
        </a:p>
      </dgm:t>
    </dgm:pt>
    <dgm:pt modelId="{4E951EB2-2DAC-48FF-B08E-EAE41B3B3EDD}" type="sibTrans" cxnId="{8F2F72DA-8303-4D16-9E6D-4DA3196B6B9F}">
      <dgm:prSet/>
      <dgm:spPr/>
      <dgm:t>
        <a:bodyPr/>
        <a:lstStyle/>
        <a:p>
          <a:endParaRPr lang="ru-RU"/>
        </a:p>
      </dgm:t>
    </dgm:pt>
    <dgm:pt modelId="{AB1CE037-394F-42E9-B69A-679CA8A76F79}">
      <dgm:prSet phldrT="[Текст]"/>
      <dgm:spPr/>
      <dgm:t>
        <a:bodyPr/>
        <a:lstStyle/>
        <a:p>
          <a:r>
            <a:rPr lang="ru-RU" dirty="0"/>
            <a:t>свидетельствует об удовлетворительном качестве социальных услуг (с устранимыми нарушениями), но предполагает обязательную разработку плана мероприятий по повышению качества социальных услуг в учреждении с указанием даты их выполнения и ответственных лиц (приложение 3 к Методическим рекомендациям)</a:t>
          </a:r>
        </a:p>
      </dgm:t>
    </dgm:pt>
    <dgm:pt modelId="{EEDC5024-9CDA-45C9-875D-71B7B371690B}" type="parTrans" cxnId="{794B3593-94FC-4D5E-AD4D-B189C079A8A4}">
      <dgm:prSet/>
      <dgm:spPr/>
      <dgm:t>
        <a:bodyPr/>
        <a:lstStyle/>
        <a:p>
          <a:endParaRPr lang="ru-RU"/>
        </a:p>
      </dgm:t>
    </dgm:pt>
    <dgm:pt modelId="{3890E0EC-4198-46DF-9BBC-45B1F61162FC}" type="sibTrans" cxnId="{794B3593-94FC-4D5E-AD4D-B189C079A8A4}">
      <dgm:prSet/>
      <dgm:spPr/>
      <dgm:t>
        <a:bodyPr/>
        <a:lstStyle/>
        <a:p>
          <a:endParaRPr lang="ru-RU"/>
        </a:p>
      </dgm:t>
    </dgm:pt>
    <dgm:pt modelId="{7700F195-4917-4353-AE57-7A0B80FA7C89}">
      <dgm:prSet/>
      <dgm:spPr/>
      <dgm:t>
        <a:bodyPr/>
        <a:lstStyle/>
        <a:p>
          <a:r>
            <a:rPr lang="ru-RU" dirty="0"/>
            <a:t>менее 0,5</a:t>
          </a:r>
        </a:p>
      </dgm:t>
    </dgm:pt>
    <dgm:pt modelId="{091A2F73-563B-46D9-B636-AE43A4339DF2}" type="parTrans" cxnId="{0B633884-338D-42A7-A769-08D643E9524A}">
      <dgm:prSet/>
      <dgm:spPr/>
      <dgm:t>
        <a:bodyPr/>
        <a:lstStyle/>
        <a:p>
          <a:endParaRPr lang="ru-RU"/>
        </a:p>
      </dgm:t>
    </dgm:pt>
    <dgm:pt modelId="{6D3C8E3A-033D-4D3A-AE15-DF7EFA6693D0}" type="sibTrans" cxnId="{0B633884-338D-42A7-A769-08D643E9524A}">
      <dgm:prSet/>
      <dgm:spPr/>
      <dgm:t>
        <a:bodyPr/>
        <a:lstStyle/>
        <a:p>
          <a:endParaRPr lang="ru-RU"/>
        </a:p>
      </dgm:t>
    </dgm:pt>
    <dgm:pt modelId="{509A4AF0-45AD-4E26-82BB-9036C2EB31D4}">
      <dgm:prSet/>
      <dgm:spPr/>
      <dgm:t>
        <a:bodyPr/>
        <a:lstStyle/>
        <a:p>
          <a:r>
            <a:rPr lang="ru-RU" dirty="0"/>
            <a:t>свидетельствует о неудовлетворительном качестве социальных услуг и предполагает обязательную разработку плана мероприятий по повышению качества социальных услуг в учреждении с указанием даты их выполнения и ответственных лиц (приложение 3 к методическим рекомендациям). При этом комиссия, проводившая мониторинг, обязана незамедлительно проинформировать руководителя учреждения </a:t>
          </a:r>
          <a:r>
            <a:rPr lang="ru-RU" dirty="0" err="1"/>
            <a:t>соцобслуживания</a:t>
          </a:r>
          <a:r>
            <a:rPr lang="ru-RU" dirty="0"/>
            <a:t> о результатах мониторинга для принятия соответствующих решений</a:t>
          </a:r>
        </a:p>
      </dgm:t>
    </dgm:pt>
    <dgm:pt modelId="{B918ADC5-959D-4DE9-9CC0-0CD285DF32B4}" type="parTrans" cxnId="{A534E382-1ECF-4D07-A893-F3A2070BAAE0}">
      <dgm:prSet/>
      <dgm:spPr/>
      <dgm:t>
        <a:bodyPr/>
        <a:lstStyle/>
        <a:p>
          <a:endParaRPr lang="ru-RU"/>
        </a:p>
      </dgm:t>
    </dgm:pt>
    <dgm:pt modelId="{C327EB70-0363-4FF6-B741-28FE29C7F059}" type="sibTrans" cxnId="{A534E382-1ECF-4D07-A893-F3A2070BAAE0}">
      <dgm:prSet/>
      <dgm:spPr/>
      <dgm:t>
        <a:bodyPr/>
        <a:lstStyle/>
        <a:p>
          <a:endParaRPr lang="ru-RU"/>
        </a:p>
      </dgm:t>
    </dgm:pt>
    <dgm:pt modelId="{81800BD0-B256-4AAA-B2E8-28E364CEF55D}" type="pres">
      <dgm:prSet presAssocID="{C3C842FC-85C2-41A9-B366-6743D65815A0}" presName="linear" presStyleCnt="0">
        <dgm:presLayoutVars>
          <dgm:animLvl val="lvl"/>
          <dgm:resizeHandles val="exact"/>
        </dgm:presLayoutVars>
      </dgm:prSet>
      <dgm:spPr/>
    </dgm:pt>
    <dgm:pt modelId="{94932927-F1F7-4428-ADDC-FA10C14E8134}" type="pres">
      <dgm:prSet presAssocID="{08CAACF3-7EBA-452F-83CF-4DEB804D086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71EDC8A-B4EB-45E6-99E7-AA47C516E222}" type="pres">
      <dgm:prSet presAssocID="{08CAACF3-7EBA-452F-83CF-4DEB804D086E}" presName="childText" presStyleLbl="revTx" presStyleIdx="0" presStyleCnt="3">
        <dgm:presLayoutVars>
          <dgm:bulletEnabled val="1"/>
        </dgm:presLayoutVars>
      </dgm:prSet>
      <dgm:spPr/>
    </dgm:pt>
    <dgm:pt modelId="{D561BE62-BE5A-42ED-B002-610BBF2CA755}" type="pres">
      <dgm:prSet presAssocID="{6954CDF2-B871-458E-9261-905CABD0137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C140FCD-4898-42E0-A9D7-C925651AFC51}" type="pres">
      <dgm:prSet presAssocID="{6954CDF2-B871-458E-9261-905CABD0137E}" presName="childText" presStyleLbl="revTx" presStyleIdx="1" presStyleCnt="3">
        <dgm:presLayoutVars>
          <dgm:bulletEnabled val="1"/>
        </dgm:presLayoutVars>
      </dgm:prSet>
      <dgm:spPr/>
    </dgm:pt>
    <dgm:pt modelId="{B0B79CEB-C6C2-459D-A080-AA20BC2611E9}" type="pres">
      <dgm:prSet presAssocID="{7700F195-4917-4353-AE57-7A0B80FA7C8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7B72572-D534-47C8-8340-78D4A55797DA}" type="pres">
      <dgm:prSet presAssocID="{7700F195-4917-4353-AE57-7A0B80FA7C8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AB25FB11-638D-48B7-9A18-590DA92DD878}" type="presOf" srcId="{6954CDF2-B871-458E-9261-905CABD0137E}" destId="{D561BE62-BE5A-42ED-B002-610BBF2CA755}" srcOrd="0" destOrd="0" presId="urn:microsoft.com/office/officeart/2005/8/layout/vList2"/>
    <dgm:cxn modelId="{FEFF385D-55BE-4EBD-B70D-8E800C640DAD}" srcId="{C3C842FC-85C2-41A9-B366-6743D65815A0}" destId="{08CAACF3-7EBA-452F-83CF-4DEB804D086E}" srcOrd="0" destOrd="0" parTransId="{8916E933-0CF3-4DDC-B105-E7E568432197}" sibTransId="{8458A279-3893-4818-8CE2-F562BAE968A6}"/>
    <dgm:cxn modelId="{BF4A7C43-43B9-4888-B8B0-B6717BAE4DBF}" type="presOf" srcId="{7700F195-4917-4353-AE57-7A0B80FA7C89}" destId="{B0B79CEB-C6C2-459D-A080-AA20BC2611E9}" srcOrd="0" destOrd="0" presId="urn:microsoft.com/office/officeart/2005/8/layout/vList2"/>
    <dgm:cxn modelId="{A1F6937D-361B-4CDB-A3F2-7D5396830BC1}" type="presOf" srcId="{AB1CE037-394F-42E9-B69A-679CA8A76F79}" destId="{CC140FCD-4898-42E0-A9D7-C925651AFC51}" srcOrd="0" destOrd="0" presId="urn:microsoft.com/office/officeart/2005/8/layout/vList2"/>
    <dgm:cxn modelId="{A534E382-1ECF-4D07-A893-F3A2070BAAE0}" srcId="{7700F195-4917-4353-AE57-7A0B80FA7C89}" destId="{509A4AF0-45AD-4E26-82BB-9036C2EB31D4}" srcOrd="0" destOrd="0" parTransId="{B918ADC5-959D-4DE9-9CC0-0CD285DF32B4}" sibTransId="{C327EB70-0363-4FF6-B741-28FE29C7F059}"/>
    <dgm:cxn modelId="{0B633884-338D-42A7-A769-08D643E9524A}" srcId="{C3C842FC-85C2-41A9-B366-6743D65815A0}" destId="{7700F195-4917-4353-AE57-7A0B80FA7C89}" srcOrd="2" destOrd="0" parTransId="{091A2F73-563B-46D9-B636-AE43A4339DF2}" sibTransId="{6D3C8E3A-033D-4D3A-AE15-DF7EFA6693D0}"/>
    <dgm:cxn modelId="{794B3593-94FC-4D5E-AD4D-B189C079A8A4}" srcId="{6954CDF2-B871-458E-9261-905CABD0137E}" destId="{AB1CE037-394F-42E9-B69A-679CA8A76F79}" srcOrd="0" destOrd="0" parTransId="{EEDC5024-9CDA-45C9-875D-71B7B371690B}" sibTransId="{3890E0EC-4198-46DF-9BBC-45B1F61162FC}"/>
    <dgm:cxn modelId="{0EFBD19B-DB1B-4A7A-960F-5D4E50F8AA32}" type="presOf" srcId="{C3C842FC-85C2-41A9-B366-6743D65815A0}" destId="{81800BD0-B256-4AAA-B2E8-28E364CEF55D}" srcOrd="0" destOrd="0" presId="urn:microsoft.com/office/officeart/2005/8/layout/vList2"/>
    <dgm:cxn modelId="{6337659E-7CD2-4926-A64F-D7E70253E4FF}" type="presOf" srcId="{509A4AF0-45AD-4E26-82BB-9036C2EB31D4}" destId="{37B72572-D534-47C8-8340-78D4A55797DA}" srcOrd="0" destOrd="0" presId="urn:microsoft.com/office/officeart/2005/8/layout/vList2"/>
    <dgm:cxn modelId="{B888FEAB-3018-4467-8C06-455D93626B65}" srcId="{08CAACF3-7EBA-452F-83CF-4DEB804D086E}" destId="{4ACF501D-FB5F-4335-9D01-9F39FB248409}" srcOrd="0" destOrd="0" parTransId="{2C1799D5-FD86-4802-BF2F-7EB0B9D93186}" sibTransId="{2B2DD2DE-96C4-4049-9D3D-CEFE038E9C94}"/>
    <dgm:cxn modelId="{36CF52D8-F0A5-4719-BD30-D4EEE3B87E0B}" type="presOf" srcId="{08CAACF3-7EBA-452F-83CF-4DEB804D086E}" destId="{94932927-F1F7-4428-ADDC-FA10C14E8134}" srcOrd="0" destOrd="0" presId="urn:microsoft.com/office/officeart/2005/8/layout/vList2"/>
    <dgm:cxn modelId="{8F2F72DA-8303-4D16-9E6D-4DA3196B6B9F}" srcId="{C3C842FC-85C2-41A9-B366-6743D65815A0}" destId="{6954CDF2-B871-458E-9261-905CABD0137E}" srcOrd="1" destOrd="0" parTransId="{85AAF80A-804F-4F87-8B8B-49F3B81F5DD3}" sibTransId="{4E951EB2-2DAC-48FF-B08E-EAE41B3B3EDD}"/>
    <dgm:cxn modelId="{26CEE1E9-CBE5-4D8A-80D2-72BFA6DCF387}" type="presOf" srcId="{4ACF501D-FB5F-4335-9D01-9F39FB248409}" destId="{871EDC8A-B4EB-45E6-99E7-AA47C516E222}" srcOrd="0" destOrd="0" presId="urn:microsoft.com/office/officeart/2005/8/layout/vList2"/>
    <dgm:cxn modelId="{9A6CC0EE-4F62-4EA2-84F2-768F778CC654}" type="presParOf" srcId="{81800BD0-B256-4AAA-B2E8-28E364CEF55D}" destId="{94932927-F1F7-4428-ADDC-FA10C14E8134}" srcOrd="0" destOrd="0" presId="urn:microsoft.com/office/officeart/2005/8/layout/vList2"/>
    <dgm:cxn modelId="{D5CB0286-945D-4F39-A3AC-DE1F9FE08975}" type="presParOf" srcId="{81800BD0-B256-4AAA-B2E8-28E364CEF55D}" destId="{871EDC8A-B4EB-45E6-99E7-AA47C516E222}" srcOrd="1" destOrd="0" presId="urn:microsoft.com/office/officeart/2005/8/layout/vList2"/>
    <dgm:cxn modelId="{2353BAF4-DFE5-4B47-95C8-8C2197CCE5BA}" type="presParOf" srcId="{81800BD0-B256-4AAA-B2E8-28E364CEF55D}" destId="{D561BE62-BE5A-42ED-B002-610BBF2CA755}" srcOrd="2" destOrd="0" presId="urn:microsoft.com/office/officeart/2005/8/layout/vList2"/>
    <dgm:cxn modelId="{8B63515C-FE21-4480-B0D3-0FC5071358EF}" type="presParOf" srcId="{81800BD0-B256-4AAA-B2E8-28E364CEF55D}" destId="{CC140FCD-4898-42E0-A9D7-C925651AFC51}" srcOrd="3" destOrd="0" presId="urn:microsoft.com/office/officeart/2005/8/layout/vList2"/>
    <dgm:cxn modelId="{99E2E9ED-5E59-4096-B8F2-A02C5AD68136}" type="presParOf" srcId="{81800BD0-B256-4AAA-B2E8-28E364CEF55D}" destId="{B0B79CEB-C6C2-459D-A080-AA20BC2611E9}" srcOrd="4" destOrd="0" presId="urn:microsoft.com/office/officeart/2005/8/layout/vList2"/>
    <dgm:cxn modelId="{8CB77004-CCE4-4704-BA26-0AD7BE7A59C4}" type="presParOf" srcId="{81800BD0-B256-4AAA-B2E8-28E364CEF55D}" destId="{37B72572-D534-47C8-8340-78D4A55797D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67A38-6D2D-47BC-904E-15E349E0C575}">
      <dsp:nvSpPr>
        <dsp:cNvPr id="0" name=""/>
        <dsp:cNvSpPr/>
      </dsp:nvSpPr>
      <dsp:spPr>
        <a:xfrm>
          <a:off x="4023360" y="0"/>
          <a:ext cx="6035040" cy="1257101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административный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 err="1"/>
            <a:t>взаимомониторинг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 err="1"/>
            <a:t>самомониторинг</a:t>
          </a:r>
          <a:endParaRPr lang="ru-RU" sz="1900" kern="1200" dirty="0"/>
        </a:p>
      </dsp:txBody>
      <dsp:txXfrm>
        <a:off x="4023360" y="157138"/>
        <a:ext cx="5563627" cy="942825"/>
      </dsp:txXfrm>
    </dsp:sp>
    <dsp:sp modelId="{1DB27751-6A1F-4072-BA4C-E1A54BCAF8CB}">
      <dsp:nvSpPr>
        <dsp:cNvPr id="0" name=""/>
        <dsp:cNvSpPr/>
      </dsp:nvSpPr>
      <dsp:spPr>
        <a:xfrm>
          <a:off x="0" y="0"/>
          <a:ext cx="4023360" cy="125710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600" kern="1200" dirty="0"/>
            <a:t>По субъекту</a:t>
          </a:r>
        </a:p>
      </dsp:txBody>
      <dsp:txXfrm>
        <a:off x="61367" y="61367"/>
        <a:ext cx="3900626" cy="1134367"/>
      </dsp:txXfrm>
    </dsp:sp>
    <dsp:sp modelId="{D9A86ABC-CAED-454E-96AA-B0B7668596B4}">
      <dsp:nvSpPr>
        <dsp:cNvPr id="0" name=""/>
        <dsp:cNvSpPr/>
      </dsp:nvSpPr>
      <dsp:spPr>
        <a:xfrm>
          <a:off x="4023360" y="1382811"/>
          <a:ext cx="6035040" cy="1257101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комплексный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выборочный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900" kern="1200"/>
        </a:p>
      </dsp:txBody>
      <dsp:txXfrm>
        <a:off x="4023360" y="1539949"/>
        <a:ext cx="5563627" cy="942825"/>
      </dsp:txXfrm>
    </dsp:sp>
    <dsp:sp modelId="{B6FF6FDD-8CF8-41DE-A7C6-2994A55997AF}">
      <dsp:nvSpPr>
        <dsp:cNvPr id="0" name=""/>
        <dsp:cNvSpPr/>
      </dsp:nvSpPr>
      <dsp:spPr>
        <a:xfrm>
          <a:off x="0" y="1382811"/>
          <a:ext cx="4023360" cy="125710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600" kern="1200" dirty="0"/>
            <a:t>По объекту</a:t>
          </a:r>
        </a:p>
      </dsp:txBody>
      <dsp:txXfrm>
        <a:off x="61367" y="1444178"/>
        <a:ext cx="3900626" cy="1134367"/>
      </dsp:txXfrm>
    </dsp:sp>
    <dsp:sp modelId="{A585C200-2E6E-401E-BAFB-90F0C91170CB}">
      <dsp:nvSpPr>
        <dsp:cNvPr id="0" name=""/>
        <dsp:cNvSpPr/>
      </dsp:nvSpPr>
      <dsp:spPr>
        <a:xfrm>
          <a:off x="4023360" y="2765623"/>
          <a:ext cx="6035040" cy="1257101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плановый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внеплановый</a:t>
          </a:r>
        </a:p>
      </dsp:txBody>
      <dsp:txXfrm>
        <a:off x="4023360" y="2922761"/>
        <a:ext cx="5563627" cy="942825"/>
      </dsp:txXfrm>
    </dsp:sp>
    <dsp:sp modelId="{8992388F-F162-41FE-A9C7-EBE610F1FBDD}">
      <dsp:nvSpPr>
        <dsp:cNvPr id="0" name=""/>
        <dsp:cNvSpPr/>
      </dsp:nvSpPr>
      <dsp:spPr>
        <a:xfrm>
          <a:off x="0" y="2765623"/>
          <a:ext cx="4023360" cy="125710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600" kern="1200" dirty="0"/>
            <a:t>По процедуре</a:t>
          </a:r>
        </a:p>
      </dsp:txBody>
      <dsp:txXfrm>
        <a:off x="61367" y="2826990"/>
        <a:ext cx="3900626" cy="11343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2CF92C-6F8D-4D44-892E-027A2062333B}">
      <dsp:nvSpPr>
        <dsp:cNvPr id="0" name=""/>
        <dsp:cNvSpPr/>
      </dsp:nvSpPr>
      <dsp:spPr>
        <a:xfrm>
          <a:off x="50" y="5788"/>
          <a:ext cx="4831465" cy="9161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организационное обеспечение формирования общей системы управления качеством социальных услуг;</a:t>
          </a:r>
        </a:p>
      </dsp:txBody>
      <dsp:txXfrm>
        <a:off x="50" y="5788"/>
        <a:ext cx="4831465" cy="916139"/>
      </dsp:txXfrm>
    </dsp:sp>
    <dsp:sp modelId="{69288EA2-8F24-4E87-9AF6-3919293A91E8}">
      <dsp:nvSpPr>
        <dsp:cNvPr id="0" name=""/>
        <dsp:cNvSpPr/>
      </dsp:nvSpPr>
      <dsp:spPr>
        <a:xfrm>
          <a:off x="50" y="921928"/>
          <a:ext cx="4831465" cy="32610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/>
            <a:t>материально-техническое оснащение учреждения и создание доступной среды;</a:t>
          </a:r>
          <a:endParaRPr lang="x-none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/>
            <a:t>кадровое обеспечение деятельности учреждения;</a:t>
          </a:r>
          <a:endParaRPr lang="x-none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/>
            <a:t>информационно-коммуникационное обеспечение;</a:t>
          </a:r>
          <a:endParaRPr lang="x-none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/>
            <a:t>документационное обеспечение;</a:t>
          </a:r>
          <a:endParaRPr lang="x-none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/>
            <a:t>методологическое и методическое обеспечение процесса оказания услуг;</a:t>
          </a:r>
          <a:endParaRPr lang="x-none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формирование эффективной системы мониторинга качества социальных услуг</a:t>
          </a:r>
          <a:endParaRPr lang="x-none" sz="1800" kern="1200" dirty="0"/>
        </a:p>
      </dsp:txBody>
      <dsp:txXfrm>
        <a:off x="50" y="921928"/>
        <a:ext cx="4831465" cy="3261059"/>
      </dsp:txXfrm>
    </dsp:sp>
    <dsp:sp modelId="{7762926E-B4B8-4EF1-8E04-DDE13CDDCFEC}">
      <dsp:nvSpPr>
        <dsp:cNvPr id="0" name=""/>
        <dsp:cNvSpPr/>
      </dsp:nvSpPr>
      <dsp:spPr>
        <a:xfrm>
          <a:off x="5507921" y="5788"/>
          <a:ext cx="4831465" cy="9161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Критерии качества СУ </a:t>
          </a:r>
        </a:p>
      </dsp:txBody>
      <dsp:txXfrm>
        <a:off x="5507921" y="5788"/>
        <a:ext cx="4831465" cy="916139"/>
      </dsp:txXfrm>
    </dsp:sp>
    <dsp:sp modelId="{6EC1854B-A657-4C1D-B277-C8AA304A8B6F}">
      <dsp:nvSpPr>
        <dsp:cNvPr id="0" name=""/>
        <dsp:cNvSpPr/>
      </dsp:nvSpPr>
      <dsp:spPr>
        <a:xfrm>
          <a:off x="5507921" y="921928"/>
          <a:ext cx="4831465" cy="32610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обеспеченность социальной услуги (информационное, документационное, материально-техническое, кадровое обеспечение услуги) </a:t>
          </a:r>
          <a:r>
            <a:rPr lang="ru-RU" sz="1800" i="1" kern="1200" dirty="0"/>
            <a:t>(качество структуры)</a:t>
          </a:r>
          <a:r>
            <a:rPr lang="ru-RU" sz="1800" kern="1200" dirty="0"/>
            <a:t>;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/>
            <a:t>полнота предоставления социальной услуги;</a:t>
          </a:r>
          <a:endParaRPr lang="x-none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/>
            <a:t>своевременность предоставления социальной услуги;</a:t>
          </a:r>
          <a:endParaRPr lang="x-none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/>
            <a:t>безопасность и комфортность социальной услуги </a:t>
          </a:r>
          <a:r>
            <a:rPr lang="ru-RU" sz="1800" i="1" kern="1200"/>
            <a:t>(качество процесса)</a:t>
          </a:r>
          <a:r>
            <a:rPr lang="ru-RU" sz="1800" kern="1200"/>
            <a:t>; </a:t>
          </a:r>
          <a:endParaRPr lang="x-none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результативность предоставления социальной услуги </a:t>
          </a:r>
          <a:r>
            <a:rPr lang="ru-RU" sz="1800" i="1" kern="1200" dirty="0"/>
            <a:t>(качество результата)</a:t>
          </a:r>
          <a:endParaRPr lang="x-none" sz="1800" kern="1200" dirty="0"/>
        </a:p>
      </dsp:txBody>
      <dsp:txXfrm>
        <a:off x="5507921" y="921928"/>
        <a:ext cx="4831465" cy="32610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8E3D27-189A-47F8-AF13-8262B2F2CE87}">
      <dsp:nvSpPr>
        <dsp:cNvPr id="0" name=""/>
        <dsp:cNvSpPr/>
      </dsp:nvSpPr>
      <dsp:spPr>
        <a:xfrm>
          <a:off x="0" y="3113955"/>
          <a:ext cx="10058399" cy="88207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e-BY" sz="2000" kern="1200" dirty="0"/>
            <a:t>показатели качества</a:t>
          </a:r>
        </a:p>
      </dsp:txBody>
      <dsp:txXfrm>
        <a:off x="0" y="3113955"/>
        <a:ext cx="3017520" cy="882074"/>
      </dsp:txXfrm>
    </dsp:sp>
    <dsp:sp modelId="{48F1E531-56DF-4B0F-A294-10D10EEC1CB8}">
      <dsp:nvSpPr>
        <dsp:cNvPr id="0" name=""/>
        <dsp:cNvSpPr/>
      </dsp:nvSpPr>
      <dsp:spPr>
        <a:xfrm>
          <a:off x="0" y="2084868"/>
          <a:ext cx="10058399" cy="88207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e-BY" sz="2000" kern="1200" dirty="0"/>
            <a:t>требования  к качеству</a:t>
          </a:r>
        </a:p>
      </dsp:txBody>
      <dsp:txXfrm>
        <a:off x="0" y="2084868"/>
        <a:ext cx="3017520" cy="882074"/>
      </dsp:txXfrm>
    </dsp:sp>
    <dsp:sp modelId="{58196AFF-8527-47F2-9C24-385FD98075A6}">
      <dsp:nvSpPr>
        <dsp:cNvPr id="0" name=""/>
        <dsp:cNvSpPr/>
      </dsp:nvSpPr>
      <dsp:spPr>
        <a:xfrm>
          <a:off x="0" y="1055781"/>
          <a:ext cx="10058399" cy="88207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e-BY" sz="2000" kern="1200" dirty="0"/>
            <a:t>критерии (параметры качества)</a:t>
          </a:r>
        </a:p>
      </dsp:txBody>
      <dsp:txXfrm>
        <a:off x="0" y="1055781"/>
        <a:ext cx="3017520" cy="882074"/>
      </dsp:txXfrm>
    </dsp:sp>
    <dsp:sp modelId="{C45663EC-14B1-4A7A-B5CB-BF61D78472B6}">
      <dsp:nvSpPr>
        <dsp:cNvPr id="0" name=""/>
        <dsp:cNvSpPr/>
      </dsp:nvSpPr>
      <dsp:spPr>
        <a:xfrm>
          <a:off x="0" y="26694"/>
          <a:ext cx="10058399" cy="88207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e-BY" sz="2000" kern="1200" dirty="0"/>
            <a:t>социальная услуга</a:t>
          </a:r>
        </a:p>
      </dsp:txBody>
      <dsp:txXfrm>
        <a:off x="0" y="26694"/>
        <a:ext cx="3017520" cy="882074"/>
      </dsp:txXfrm>
    </dsp:sp>
    <dsp:sp modelId="{6735E185-D7B4-49B3-960B-0BDBF6CA3937}">
      <dsp:nvSpPr>
        <dsp:cNvPr id="0" name=""/>
        <dsp:cNvSpPr/>
      </dsp:nvSpPr>
      <dsp:spPr>
        <a:xfrm>
          <a:off x="6423593" y="100201"/>
          <a:ext cx="1102593" cy="7350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e-BY" sz="3100" kern="1200"/>
            <a:t>А</a:t>
          </a:r>
        </a:p>
      </dsp:txBody>
      <dsp:txXfrm>
        <a:off x="6445122" y="121730"/>
        <a:ext cx="1059535" cy="692004"/>
      </dsp:txXfrm>
    </dsp:sp>
    <dsp:sp modelId="{5F8F1CB4-2024-4076-9EC9-78E793976E8A}">
      <dsp:nvSpPr>
        <dsp:cNvPr id="0" name=""/>
        <dsp:cNvSpPr/>
      </dsp:nvSpPr>
      <dsp:spPr>
        <a:xfrm>
          <a:off x="5362347" y="835263"/>
          <a:ext cx="1612542" cy="294024"/>
        </a:xfrm>
        <a:custGeom>
          <a:avLst/>
          <a:gdLst/>
          <a:ahLst/>
          <a:cxnLst/>
          <a:rect l="0" t="0" r="0" b="0"/>
          <a:pathLst>
            <a:path>
              <a:moveTo>
                <a:pt x="1612542" y="0"/>
              </a:moveTo>
              <a:lnTo>
                <a:pt x="1612542" y="147012"/>
              </a:lnTo>
              <a:lnTo>
                <a:pt x="0" y="147012"/>
              </a:lnTo>
              <a:lnTo>
                <a:pt x="0" y="294024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806470-B920-44AB-9A37-B6DF816AD025}">
      <dsp:nvSpPr>
        <dsp:cNvPr id="0" name=""/>
        <dsp:cNvSpPr/>
      </dsp:nvSpPr>
      <dsp:spPr>
        <a:xfrm>
          <a:off x="4811051" y="1129287"/>
          <a:ext cx="1102593" cy="7350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e-BY" sz="3100" kern="1200"/>
            <a:t>1</a:t>
          </a:r>
        </a:p>
      </dsp:txBody>
      <dsp:txXfrm>
        <a:off x="4832580" y="1150816"/>
        <a:ext cx="1059535" cy="692004"/>
      </dsp:txXfrm>
    </dsp:sp>
    <dsp:sp modelId="{AA75A33F-C390-4023-93B7-0E89115A7CB3}">
      <dsp:nvSpPr>
        <dsp:cNvPr id="0" name=""/>
        <dsp:cNvSpPr/>
      </dsp:nvSpPr>
      <dsp:spPr>
        <a:xfrm>
          <a:off x="4287319" y="1864350"/>
          <a:ext cx="1075028" cy="294024"/>
        </a:xfrm>
        <a:custGeom>
          <a:avLst/>
          <a:gdLst/>
          <a:ahLst/>
          <a:cxnLst/>
          <a:rect l="0" t="0" r="0" b="0"/>
          <a:pathLst>
            <a:path>
              <a:moveTo>
                <a:pt x="1075028" y="0"/>
              </a:moveTo>
              <a:lnTo>
                <a:pt x="1075028" y="147012"/>
              </a:lnTo>
              <a:lnTo>
                <a:pt x="0" y="147012"/>
              </a:lnTo>
              <a:lnTo>
                <a:pt x="0" y="29402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4F0042-46DC-4D4D-BEA0-36D1E98C7119}">
      <dsp:nvSpPr>
        <dsp:cNvPr id="0" name=""/>
        <dsp:cNvSpPr/>
      </dsp:nvSpPr>
      <dsp:spPr>
        <a:xfrm>
          <a:off x="3736022" y="2158374"/>
          <a:ext cx="1102593" cy="7350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e-BY" sz="3100" kern="1200"/>
            <a:t>1.1</a:t>
          </a:r>
        </a:p>
      </dsp:txBody>
      <dsp:txXfrm>
        <a:off x="3757551" y="2179903"/>
        <a:ext cx="1059535" cy="692004"/>
      </dsp:txXfrm>
    </dsp:sp>
    <dsp:sp modelId="{1A5DE588-3925-447D-9B95-16448274866D}">
      <dsp:nvSpPr>
        <dsp:cNvPr id="0" name=""/>
        <dsp:cNvSpPr/>
      </dsp:nvSpPr>
      <dsp:spPr>
        <a:xfrm>
          <a:off x="3570633" y="2893437"/>
          <a:ext cx="716685" cy="294024"/>
        </a:xfrm>
        <a:custGeom>
          <a:avLst/>
          <a:gdLst/>
          <a:ahLst/>
          <a:cxnLst/>
          <a:rect l="0" t="0" r="0" b="0"/>
          <a:pathLst>
            <a:path>
              <a:moveTo>
                <a:pt x="716685" y="0"/>
              </a:moveTo>
              <a:lnTo>
                <a:pt x="716685" y="147012"/>
              </a:lnTo>
              <a:lnTo>
                <a:pt x="0" y="147012"/>
              </a:lnTo>
              <a:lnTo>
                <a:pt x="0" y="29402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BE1AA5-5145-44CB-9454-D58825A0EAE4}">
      <dsp:nvSpPr>
        <dsp:cNvPr id="0" name=""/>
        <dsp:cNvSpPr/>
      </dsp:nvSpPr>
      <dsp:spPr>
        <a:xfrm>
          <a:off x="3019337" y="3187461"/>
          <a:ext cx="1102593" cy="7350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e-BY" sz="3100" kern="1200"/>
            <a:t>1.1.1</a:t>
          </a:r>
        </a:p>
      </dsp:txBody>
      <dsp:txXfrm>
        <a:off x="3040866" y="3208990"/>
        <a:ext cx="1059535" cy="692004"/>
      </dsp:txXfrm>
    </dsp:sp>
    <dsp:sp modelId="{1A1784D2-86A9-4CCA-B92F-0BF00D379FB2}">
      <dsp:nvSpPr>
        <dsp:cNvPr id="0" name=""/>
        <dsp:cNvSpPr/>
      </dsp:nvSpPr>
      <dsp:spPr>
        <a:xfrm>
          <a:off x="4287319" y="2893437"/>
          <a:ext cx="716685" cy="294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012"/>
              </a:lnTo>
              <a:lnTo>
                <a:pt x="716685" y="147012"/>
              </a:lnTo>
              <a:lnTo>
                <a:pt x="716685" y="29402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A1B293-D820-4431-81C5-81D8EF27FD29}">
      <dsp:nvSpPr>
        <dsp:cNvPr id="0" name=""/>
        <dsp:cNvSpPr/>
      </dsp:nvSpPr>
      <dsp:spPr>
        <a:xfrm>
          <a:off x="4452708" y="3187461"/>
          <a:ext cx="1102593" cy="7350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e-BY" sz="3100" kern="1200"/>
            <a:t>1.1.2</a:t>
          </a:r>
        </a:p>
      </dsp:txBody>
      <dsp:txXfrm>
        <a:off x="4474237" y="3208990"/>
        <a:ext cx="1059535" cy="692004"/>
      </dsp:txXfrm>
    </dsp:sp>
    <dsp:sp modelId="{6FDAEAAA-EBEA-4418-85D9-7D7915104628}">
      <dsp:nvSpPr>
        <dsp:cNvPr id="0" name=""/>
        <dsp:cNvSpPr/>
      </dsp:nvSpPr>
      <dsp:spPr>
        <a:xfrm>
          <a:off x="5362347" y="1864350"/>
          <a:ext cx="1075028" cy="294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012"/>
              </a:lnTo>
              <a:lnTo>
                <a:pt x="1075028" y="147012"/>
              </a:lnTo>
              <a:lnTo>
                <a:pt x="1075028" y="29402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98F0B6-3C66-4590-96D8-B3F990B753ED}">
      <dsp:nvSpPr>
        <dsp:cNvPr id="0" name=""/>
        <dsp:cNvSpPr/>
      </dsp:nvSpPr>
      <dsp:spPr>
        <a:xfrm>
          <a:off x="5886079" y="2158374"/>
          <a:ext cx="1102593" cy="7350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e-BY" sz="3100" kern="1200"/>
            <a:t>1.2</a:t>
          </a:r>
        </a:p>
      </dsp:txBody>
      <dsp:txXfrm>
        <a:off x="5907608" y="2179903"/>
        <a:ext cx="1059535" cy="692004"/>
      </dsp:txXfrm>
    </dsp:sp>
    <dsp:sp modelId="{3E93CF48-0C8F-41A9-98AF-06778C440F9A}">
      <dsp:nvSpPr>
        <dsp:cNvPr id="0" name=""/>
        <dsp:cNvSpPr/>
      </dsp:nvSpPr>
      <dsp:spPr>
        <a:xfrm>
          <a:off x="6391655" y="2893437"/>
          <a:ext cx="91440" cy="2940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402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4FB6FF-FC9E-4D00-9F64-6A3E5649A121}">
      <dsp:nvSpPr>
        <dsp:cNvPr id="0" name=""/>
        <dsp:cNvSpPr/>
      </dsp:nvSpPr>
      <dsp:spPr>
        <a:xfrm>
          <a:off x="5886079" y="3187461"/>
          <a:ext cx="1102593" cy="7350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e-BY" sz="3100" kern="1200"/>
            <a:t>1.2.1</a:t>
          </a:r>
        </a:p>
      </dsp:txBody>
      <dsp:txXfrm>
        <a:off x="5907608" y="3208990"/>
        <a:ext cx="1059535" cy="692004"/>
      </dsp:txXfrm>
    </dsp:sp>
    <dsp:sp modelId="{BAA406D0-5D5D-40EB-8FC8-A0130725C73D}">
      <dsp:nvSpPr>
        <dsp:cNvPr id="0" name=""/>
        <dsp:cNvSpPr/>
      </dsp:nvSpPr>
      <dsp:spPr>
        <a:xfrm>
          <a:off x="6974890" y="835263"/>
          <a:ext cx="1612542" cy="294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012"/>
              </a:lnTo>
              <a:lnTo>
                <a:pt x="1612542" y="147012"/>
              </a:lnTo>
              <a:lnTo>
                <a:pt x="1612542" y="294024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9D286D-2276-443E-99C9-3816EE6EC030}">
      <dsp:nvSpPr>
        <dsp:cNvPr id="0" name=""/>
        <dsp:cNvSpPr/>
      </dsp:nvSpPr>
      <dsp:spPr>
        <a:xfrm>
          <a:off x="8036136" y="1129287"/>
          <a:ext cx="1102593" cy="7350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e-BY" sz="3100" kern="1200"/>
            <a:t>2</a:t>
          </a:r>
        </a:p>
      </dsp:txBody>
      <dsp:txXfrm>
        <a:off x="8057665" y="1150816"/>
        <a:ext cx="1059535" cy="692004"/>
      </dsp:txXfrm>
    </dsp:sp>
    <dsp:sp modelId="{FEAEDABD-6506-4A94-994E-9C99DDC91A4D}">
      <dsp:nvSpPr>
        <dsp:cNvPr id="0" name=""/>
        <dsp:cNvSpPr/>
      </dsp:nvSpPr>
      <dsp:spPr>
        <a:xfrm>
          <a:off x="7870747" y="1864350"/>
          <a:ext cx="716685" cy="294024"/>
        </a:xfrm>
        <a:custGeom>
          <a:avLst/>
          <a:gdLst/>
          <a:ahLst/>
          <a:cxnLst/>
          <a:rect l="0" t="0" r="0" b="0"/>
          <a:pathLst>
            <a:path>
              <a:moveTo>
                <a:pt x="716685" y="0"/>
              </a:moveTo>
              <a:lnTo>
                <a:pt x="716685" y="147012"/>
              </a:lnTo>
              <a:lnTo>
                <a:pt x="0" y="147012"/>
              </a:lnTo>
              <a:lnTo>
                <a:pt x="0" y="29402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A0CADF-8640-4815-BA9E-33993202595B}">
      <dsp:nvSpPr>
        <dsp:cNvPr id="0" name=""/>
        <dsp:cNvSpPr/>
      </dsp:nvSpPr>
      <dsp:spPr>
        <a:xfrm>
          <a:off x="7319450" y="2158374"/>
          <a:ext cx="1102593" cy="7350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e-BY" sz="3100" kern="1200"/>
            <a:t>2.2</a:t>
          </a:r>
        </a:p>
      </dsp:txBody>
      <dsp:txXfrm>
        <a:off x="7340979" y="2179903"/>
        <a:ext cx="1059535" cy="692004"/>
      </dsp:txXfrm>
    </dsp:sp>
    <dsp:sp modelId="{C09AC8B5-C813-434D-A995-90BB17E3FC15}">
      <dsp:nvSpPr>
        <dsp:cNvPr id="0" name=""/>
        <dsp:cNvSpPr/>
      </dsp:nvSpPr>
      <dsp:spPr>
        <a:xfrm>
          <a:off x="8587432" y="1864350"/>
          <a:ext cx="716685" cy="294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012"/>
              </a:lnTo>
              <a:lnTo>
                <a:pt x="716685" y="147012"/>
              </a:lnTo>
              <a:lnTo>
                <a:pt x="716685" y="29402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D2B262-2596-42E7-83DF-1D6785EEC8D1}">
      <dsp:nvSpPr>
        <dsp:cNvPr id="0" name=""/>
        <dsp:cNvSpPr/>
      </dsp:nvSpPr>
      <dsp:spPr>
        <a:xfrm>
          <a:off x="8752821" y="2158374"/>
          <a:ext cx="1102593" cy="7350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e-BY" sz="3100" kern="1200"/>
            <a:t>2.3</a:t>
          </a:r>
        </a:p>
      </dsp:txBody>
      <dsp:txXfrm>
        <a:off x="8774350" y="2179903"/>
        <a:ext cx="1059535" cy="6920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4720D5-3980-4983-98A4-6966A2234DCD}">
      <dsp:nvSpPr>
        <dsp:cNvPr id="0" name=""/>
        <dsp:cNvSpPr/>
      </dsp:nvSpPr>
      <dsp:spPr>
        <a:xfrm>
          <a:off x="1495" y="487448"/>
          <a:ext cx="1879406" cy="5616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Подготовительный</a:t>
          </a:r>
        </a:p>
      </dsp:txBody>
      <dsp:txXfrm>
        <a:off x="1495" y="487448"/>
        <a:ext cx="1879406" cy="374400"/>
      </dsp:txXfrm>
    </dsp:sp>
    <dsp:sp modelId="{78022A93-283F-4635-BD31-7BF9B8CCEE15}">
      <dsp:nvSpPr>
        <dsp:cNvPr id="0" name=""/>
        <dsp:cNvSpPr/>
      </dsp:nvSpPr>
      <dsp:spPr>
        <a:xfrm>
          <a:off x="386434" y="861849"/>
          <a:ext cx="1879406" cy="28957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Формирование комиссии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Издание приказа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Обучение (инструктирование) персонала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Подготовка документации</a:t>
          </a:r>
        </a:p>
      </dsp:txBody>
      <dsp:txXfrm>
        <a:off x="441480" y="916895"/>
        <a:ext cx="1769314" cy="2785658"/>
      </dsp:txXfrm>
    </dsp:sp>
    <dsp:sp modelId="{3D807C20-BC70-4E00-8D7D-044F582D3680}">
      <dsp:nvSpPr>
        <dsp:cNvPr id="0" name=""/>
        <dsp:cNvSpPr/>
      </dsp:nvSpPr>
      <dsp:spPr>
        <a:xfrm>
          <a:off x="2165813" y="440690"/>
          <a:ext cx="604011" cy="4679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/>
        </a:p>
      </dsp:txBody>
      <dsp:txXfrm>
        <a:off x="2165813" y="534273"/>
        <a:ext cx="463636" cy="280751"/>
      </dsp:txXfrm>
    </dsp:sp>
    <dsp:sp modelId="{8C77B49A-99BD-401B-92A5-4FA924D8DC9B}">
      <dsp:nvSpPr>
        <dsp:cNvPr id="0" name=""/>
        <dsp:cNvSpPr/>
      </dsp:nvSpPr>
      <dsp:spPr>
        <a:xfrm>
          <a:off x="3020547" y="487448"/>
          <a:ext cx="1879406" cy="5616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Основной</a:t>
          </a:r>
        </a:p>
      </dsp:txBody>
      <dsp:txXfrm>
        <a:off x="3020547" y="487448"/>
        <a:ext cx="1879406" cy="374400"/>
      </dsp:txXfrm>
    </dsp:sp>
    <dsp:sp modelId="{A13BD3D3-6834-4992-A3F3-FE52DD635651}">
      <dsp:nvSpPr>
        <dsp:cNvPr id="0" name=""/>
        <dsp:cNvSpPr/>
      </dsp:nvSpPr>
      <dsp:spPr>
        <a:xfrm>
          <a:off x="3405486" y="861849"/>
          <a:ext cx="1879406" cy="28957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сбор необходимой информации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проведение оценки с использованием различных методов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>
              <a:solidFill>
                <a:srgbClr val="FF0000"/>
              </a:solidFill>
            </a:rPr>
            <a:t>Заполнение оценочных таблиц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Подсчет показателей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Составление сводной таблицы (при необходимости)</a:t>
          </a:r>
        </a:p>
      </dsp:txBody>
      <dsp:txXfrm>
        <a:off x="3460532" y="916895"/>
        <a:ext cx="1769314" cy="2785658"/>
      </dsp:txXfrm>
    </dsp:sp>
    <dsp:sp modelId="{62FD17B7-CF6D-4DBA-8AC8-FC93786076C1}">
      <dsp:nvSpPr>
        <dsp:cNvPr id="0" name=""/>
        <dsp:cNvSpPr/>
      </dsp:nvSpPr>
      <dsp:spPr>
        <a:xfrm>
          <a:off x="5184865" y="440690"/>
          <a:ext cx="604011" cy="4679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/>
        </a:p>
      </dsp:txBody>
      <dsp:txXfrm>
        <a:off x="5184865" y="534273"/>
        <a:ext cx="463636" cy="280751"/>
      </dsp:txXfrm>
    </dsp:sp>
    <dsp:sp modelId="{4FA82A64-E311-4A53-8113-3C48E08908BB}">
      <dsp:nvSpPr>
        <dsp:cNvPr id="0" name=""/>
        <dsp:cNvSpPr/>
      </dsp:nvSpPr>
      <dsp:spPr>
        <a:xfrm>
          <a:off x="6039599" y="487448"/>
          <a:ext cx="1879406" cy="5616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Аналитический</a:t>
          </a:r>
        </a:p>
      </dsp:txBody>
      <dsp:txXfrm>
        <a:off x="6039599" y="487448"/>
        <a:ext cx="1879406" cy="374400"/>
      </dsp:txXfrm>
    </dsp:sp>
    <dsp:sp modelId="{6047DD98-91D6-46D8-AC30-501AF9D5B09C}">
      <dsp:nvSpPr>
        <dsp:cNvPr id="0" name=""/>
        <dsp:cNvSpPr/>
      </dsp:nvSpPr>
      <dsp:spPr>
        <a:xfrm>
          <a:off x="6424537" y="861849"/>
          <a:ext cx="1879406" cy="28957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рассмотрение результатов произведенной оценки качества услуг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выявление и анализ проблем, препятствующих оказанию услуг в соответствии с требованиями к качеству услуг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Разработка плана мероприятий</a:t>
          </a:r>
        </a:p>
      </dsp:txBody>
      <dsp:txXfrm>
        <a:off x="6479583" y="916895"/>
        <a:ext cx="1769314" cy="2785658"/>
      </dsp:txXfrm>
    </dsp:sp>
    <dsp:sp modelId="{87399575-1C53-4345-9111-7448F31D5379}">
      <dsp:nvSpPr>
        <dsp:cNvPr id="0" name=""/>
        <dsp:cNvSpPr/>
      </dsp:nvSpPr>
      <dsp:spPr>
        <a:xfrm>
          <a:off x="8203917" y="440690"/>
          <a:ext cx="604011" cy="4679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/>
        </a:p>
      </dsp:txBody>
      <dsp:txXfrm>
        <a:off x="8203917" y="534273"/>
        <a:ext cx="463636" cy="280751"/>
      </dsp:txXfrm>
    </dsp:sp>
    <dsp:sp modelId="{FAE346EE-3709-449B-A511-230F31B32F89}">
      <dsp:nvSpPr>
        <dsp:cNvPr id="0" name=""/>
        <dsp:cNvSpPr/>
      </dsp:nvSpPr>
      <dsp:spPr>
        <a:xfrm>
          <a:off x="9058650" y="487448"/>
          <a:ext cx="1879406" cy="5616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Заключительный</a:t>
          </a:r>
        </a:p>
      </dsp:txBody>
      <dsp:txXfrm>
        <a:off x="9058650" y="487448"/>
        <a:ext cx="1879406" cy="374400"/>
      </dsp:txXfrm>
    </dsp:sp>
    <dsp:sp modelId="{34753267-5228-4741-962F-92667A905A81}">
      <dsp:nvSpPr>
        <dsp:cNvPr id="0" name=""/>
        <dsp:cNvSpPr/>
      </dsp:nvSpPr>
      <dsp:spPr>
        <a:xfrm>
          <a:off x="9443589" y="861849"/>
          <a:ext cx="1879406" cy="28957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проверка выполнения работ по реализации плана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корректировка плана (при необходимости)</a:t>
          </a:r>
        </a:p>
      </dsp:txBody>
      <dsp:txXfrm>
        <a:off x="9498635" y="916895"/>
        <a:ext cx="1769314" cy="27856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88FAA-6EC1-4E22-9A47-2A775B95BBFD}">
      <dsp:nvSpPr>
        <dsp:cNvPr id="0" name=""/>
        <dsp:cNvSpPr/>
      </dsp:nvSpPr>
      <dsp:spPr>
        <a:xfrm>
          <a:off x="5002" y="363035"/>
          <a:ext cx="2274632" cy="13647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Оценка каждого показателя по 1 виду СУ</a:t>
          </a:r>
        </a:p>
      </dsp:txBody>
      <dsp:txXfrm>
        <a:off x="5002" y="363035"/>
        <a:ext cx="2274632" cy="909853"/>
      </dsp:txXfrm>
    </dsp:sp>
    <dsp:sp modelId="{11C2E9F7-A591-4739-AB70-C5DADFE54777}">
      <dsp:nvSpPr>
        <dsp:cNvPr id="0" name=""/>
        <dsp:cNvSpPr/>
      </dsp:nvSpPr>
      <dsp:spPr>
        <a:xfrm>
          <a:off x="470891" y="1272889"/>
          <a:ext cx="2274632" cy="2386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Проблема перевода качественных в количественные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Возможность использования </a:t>
          </a:r>
          <a:r>
            <a:rPr lang="ru-RU" sz="1700" kern="1200" dirty="0" err="1"/>
            <a:t>разл</a:t>
          </a:r>
          <a:r>
            <a:rPr lang="ru-RU" sz="1700" kern="1200" dirty="0"/>
            <a:t>. методов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0/ 0,5/ 1 балл</a:t>
          </a:r>
        </a:p>
      </dsp:txBody>
      <dsp:txXfrm>
        <a:off x="537513" y="1339511"/>
        <a:ext cx="2141388" cy="2253556"/>
      </dsp:txXfrm>
    </dsp:sp>
    <dsp:sp modelId="{1F5DA842-955C-4509-96EB-D33E1BE239A2}">
      <dsp:nvSpPr>
        <dsp:cNvPr id="0" name=""/>
        <dsp:cNvSpPr/>
      </dsp:nvSpPr>
      <dsp:spPr>
        <a:xfrm>
          <a:off x="2624461" y="534803"/>
          <a:ext cx="731031" cy="5663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/>
        </a:p>
      </dsp:txBody>
      <dsp:txXfrm>
        <a:off x="2624461" y="648066"/>
        <a:ext cx="561136" cy="339791"/>
      </dsp:txXfrm>
    </dsp:sp>
    <dsp:sp modelId="{BE8D47DC-50A5-4F2C-9B08-20EC626ADB4C}">
      <dsp:nvSpPr>
        <dsp:cNvPr id="0" name=""/>
        <dsp:cNvSpPr/>
      </dsp:nvSpPr>
      <dsp:spPr>
        <a:xfrm>
          <a:off x="3658939" y="363035"/>
          <a:ext cx="2274632" cy="136477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Расчет общей оценки по 1 критерию по 1 виду СУ</a:t>
          </a:r>
        </a:p>
      </dsp:txBody>
      <dsp:txXfrm>
        <a:off x="3658939" y="363035"/>
        <a:ext cx="2274632" cy="909853"/>
      </dsp:txXfrm>
    </dsp:sp>
    <dsp:sp modelId="{69D3C695-582D-4127-A21F-98BE7A8DAD8E}">
      <dsp:nvSpPr>
        <dsp:cNvPr id="0" name=""/>
        <dsp:cNvSpPr/>
      </dsp:nvSpPr>
      <dsp:spPr>
        <a:xfrm>
          <a:off x="4124828" y="1272889"/>
          <a:ext cx="2274632" cy="2386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Среднее арифметическое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В диапазоне от 0 до 1</a:t>
          </a:r>
        </a:p>
      </dsp:txBody>
      <dsp:txXfrm>
        <a:off x="4191450" y="1339511"/>
        <a:ext cx="2141388" cy="2253556"/>
      </dsp:txXfrm>
    </dsp:sp>
    <dsp:sp modelId="{EC5B59E1-7B01-4C1F-B36D-5B039437269B}">
      <dsp:nvSpPr>
        <dsp:cNvPr id="0" name=""/>
        <dsp:cNvSpPr/>
      </dsp:nvSpPr>
      <dsp:spPr>
        <a:xfrm>
          <a:off x="6278398" y="534803"/>
          <a:ext cx="731031" cy="5663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/>
        </a:p>
      </dsp:txBody>
      <dsp:txXfrm>
        <a:off x="6278398" y="648066"/>
        <a:ext cx="561136" cy="339791"/>
      </dsp:txXfrm>
    </dsp:sp>
    <dsp:sp modelId="{15B653D0-14AB-49EC-AC20-161F0BDADFA1}">
      <dsp:nvSpPr>
        <dsp:cNvPr id="0" name=""/>
        <dsp:cNvSpPr/>
      </dsp:nvSpPr>
      <dsp:spPr>
        <a:xfrm>
          <a:off x="7312876" y="363035"/>
          <a:ext cx="2274632" cy="136477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Расчет итоговой оценки по виду СУ (по всем критериям)</a:t>
          </a:r>
        </a:p>
      </dsp:txBody>
      <dsp:txXfrm>
        <a:off x="7312876" y="363035"/>
        <a:ext cx="2274632" cy="909853"/>
      </dsp:txXfrm>
    </dsp:sp>
    <dsp:sp modelId="{13BB51FD-1DBF-488A-87A6-82A468ADB51C}">
      <dsp:nvSpPr>
        <dsp:cNvPr id="0" name=""/>
        <dsp:cNvSpPr/>
      </dsp:nvSpPr>
      <dsp:spPr>
        <a:xfrm>
          <a:off x="7778764" y="1272889"/>
          <a:ext cx="2274632" cy="2386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Сумма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В диапазоне от 0 до 5 баллов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700" kern="1200" dirty="0"/>
        </a:p>
      </dsp:txBody>
      <dsp:txXfrm>
        <a:off x="7845386" y="1339511"/>
        <a:ext cx="2141388" cy="22535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932927-F1F7-4428-ADDC-FA10C14E8134}">
      <dsp:nvSpPr>
        <dsp:cNvPr id="0" name=""/>
        <dsp:cNvSpPr/>
      </dsp:nvSpPr>
      <dsp:spPr>
        <a:xfrm>
          <a:off x="0" y="85013"/>
          <a:ext cx="10241281" cy="4557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0,9 – 1 балл </a:t>
          </a:r>
        </a:p>
      </dsp:txBody>
      <dsp:txXfrm>
        <a:off x="22246" y="107259"/>
        <a:ext cx="10196789" cy="411223"/>
      </dsp:txXfrm>
    </dsp:sp>
    <dsp:sp modelId="{871EDC8A-B4EB-45E6-99E7-AA47C516E222}">
      <dsp:nvSpPr>
        <dsp:cNvPr id="0" name=""/>
        <dsp:cNvSpPr/>
      </dsp:nvSpPr>
      <dsp:spPr>
        <a:xfrm>
          <a:off x="0" y="540729"/>
          <a:ext cx="10241281" cy="1101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5161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500" kern="1200" dirty="0"/>
            <a:t>свидетельствует о достаточно высоком качестве социальных услуг в учреждении, выполнении требований к качеству услуг и не предполагает обязательную разработку плана мероприятий по повышению качества социальных услуг в учреждении. При этом комиссия, проводившая оценку качества социальных услуг, должна в письменном виде зафиксировать информацию о факторах (если таковые имеются), препятствующих качественному оказанию социальных услуг и предложить возможные мероприятия по их устранению</a:t>
          </a:r>
        </a:p>
      </dsp:txBody>
      <dsp:txXfrm>
        <a:off x="0" y="540729"/>
        <a:ext cx="10241281" cy="1101240"/>
      </dsp:txXfrm>
    </dsp:sp>
    <dsp:sp modelId="{D561BE62-BE5A-42ED-B002-610BBF2CA755}">
      <dsp:nvSpPr>
        <dsp:cNvPr id="0" name=""/>
        <dsp:cNvSpPr/>
      </dsp:nvSpPr>
      <dsp:spPr>
        <a:xfrm>
          <a:off x="0" y="1641969"/>
          <a:ext cx="10241281" cy="45571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0,5 – 0,8 балла</a:t>
          </a:r>
        </a:p>
      </dsp:txBody>
      <dsp:txXfrm>
        <a:off x="22246" y="1664215"/>
        <a:ext cx="10196789" cy="411223"/>
      </dsp:txXfrm>
    </dsp:sp>
    <dsp:sp modelId="{CC140FCD-4898-42E0-A9D7-C925651AFC51}">
      <dsp:nvSpPr>
        <dsp:cNvPr id="0" name=""/>
        <dsp:cNvSpPr/>
      </dsp:nvSpPr>
      <dsp:spPr>
        <a:xfrm>
          <a:off x="0" y="2097684"/>
          <a:ext cx="10241281" cy="688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5161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500" kern="1200" dirty="0"/>
            <a:t>свидетельствует об удовлетворительном качестве социальных услуг (с устранимыми нарушениями), но предполагает обязательную разработку плана мероприятий по повышению качества социальных услуг в учреждении с указанием даты их выполнения и ответственных лиц (приложение 3 к Методическим рекомендациям)</a:t>
          </a:r>
        </a:p>
      </dsp:txBody>
      <dsp:txXfrm>
        <a:off x="0" y="2097684"/>
        <a:ext cx="10241281" cy="688274"/>
      </dsp:txXfrm>
    </dsp:sp>
    <dsp:sp modelId="{B0B79CEB-C6C2-459D-A080-AA20BC2611E9}">
      <dsp:nvSpPr>
        <dsp:cNvPr id="0" name=""/>
        <dsp:cNvSpPr/>
      </dsp:nvSpPr>
      <dsp:spPr>
        <a:xfrm>
          <a:off x="0" y="2785959"/>
          <a:ext cx="10241281" cy="45571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менее 0,5</a:t>
          </a:r>
        </a:p>
      </dsp:txBody>
      <dsp:txXfrm>
        <a:off x="22246" y="2808205"/>
        <a:ext cx="10196789" cy="411223"/>
      </dsp:txXfrm>
    </dsp:sp>
    <dsp:sp modelId="{37B72572-D534-47C8-8340-78D4A55797DA}">
      <dsp:nvSpPr>
        <dsp:cNvPr id="0" name=""/>
        <dsp:cNvSpPr/>
      </dsp:nvSpPr>
      <dsp:spPr>
        <a:xfrm>
          <a:off x="0" y="3241674"/>
          <a:ext cx="10241281" cy="1101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5161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500" kern="1200" dirty="0"/>
            <a:t>свидетельствует о неудовлетворительном качестве социальных услуг и предполагает обязательную разработку плана мероприятий по повышению качества социальных услуг в учреждении с указанием даты их выполнения и ответственных лиц (приложение 3 к методическим рекомендациям). При этом комиссия, проводившая мониторинг, обязана незамедлительно проинформировать руководителя учреждения </a:t>
          </a:r>
          <a:r>
            <a:rPr lang="ru-RU" sz="1500" kern="1200" dirty="0" err="1"/>
            <a:t>соцобслуживания</a:t>
          </a:r>
          <a:r>
            <a:rPr lang="ru-RU" sz="1500" kern="1200" dirty="0"/>
            <a:t> о результатах мониторинга для принятия соответствующих решений</a:t>
          </a:r>
        </a:p>
      </dsp:txBody>
      <dsp:txXfrm>
        <a:off x="0" y="3241674"/>
        <a:ext cx="10241281" cy="1101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69C7-F7D5-4CC6-8304-32115A31D16F}" type="datetimeFigureOut">
              <a:rPr lang="x-none" smtClean="0"/>
              <a:t>12.11.2018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CAFC-5A43-45E6-B7B4-99F49A3450F9}" type="slidenum">
              <a:rPr lang="x-none" smtClean="0"/>
              <a:t>‹#›</a:t>
            </a:fld>
            <a:endParaRPr lang="x-non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36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69C7-F7D5-4CC6-8304-32115A31D16F}" type="datetimeFigureOut">
              <a:rPr lang="x-none" smtClean="0"/>
              <a:t>12.11.2018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CAFC-5A43-45E6-B7B4-99F49A3450F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95272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69C7-F7D5-4CC6-8304-32115A31D16F}" type="datetimeFigureOut">
              <a:rPr lang="x-none" smtClean="0"/>
              <a:t>12.11.2018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CAFC-5A43-45E6-B7B4-99F49A3450F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9433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69C7-F7D5-4CC6-8304-32115A31D16F}" type="datetimeFigureOut">
              <a:rPr lang="x-none" smtClean="0"/>
              <a:t>12.11.2018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CAFC-5A43-45E6-B7B4-99F49A3450F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8824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69C7-F7D5-4CC6-8304-32115A31D16F}" type="datetimeFigureOut">
              <a:rPr lang="x-none" smtClean="0"/>
              <a:t>12.11.2018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CAFC-5A43-45E6-B7B4-99F49A3450F9}" type="slidenum">
              <a:rPr lang="x-none" smtClean="0"/>
              <a:t>‹#›</a:t>
            </a:fld>
            <a:endParaRPr lang="x-non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63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69C7-F7D5-4CC6-8304-32115A31D16F}" type="datetimeFigureOut">
              <a:rPr lang="x-none" smtClean="0"/>
              <a:t>12.11.2018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CAFC-5A43-45E6-B7B4-99F49A3450F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72367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69C7-F7D5-4CC6-8304-32115A31D16F}" type="datetimeFigureOut">
              <a:rPr lang="x-none" smtClean="0"/>
              <a:t>12.11.2018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CAFC-5A43-45E6-B7B4-99F49A3450F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4112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69C7-F7D5-4CC6-8304-32115A31D16F}" type="datetimeFigureOut">
              <a:rPr lang="x-none" smtClean="0"/>
              <a:t>12.11.2018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CAFC-5A43-45E6-B7B4-99F49A3450F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7137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69C7-F7D5-4CC6-8304-32115A31D16F}" type="datetimeFigureOut">
              <a:rPr lang="x-none" smtClean="0"/>
              <a:t>12.11.2018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CAFC-5A43-45E6-B7B4-99F49A3450F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9287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A0F69C7-F7D5-4CC6-8304-32115A31D16F}" type="datetimeFigureOut">
              <a:rPr lang="x-none" smtClean="0"/>
              <a:t>12.11.2018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E0CAFC-5A43-45E6-B7B4-99F49A3450F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59870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69C7-F7D5-4CC6-8304-32115A31D16F}" type="datetimeFigureOut">
              <a:rPr lang="x-none" smtClean="0"/>
              <a:t>12.11.2018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CAFC-5A43-45E6-B7B4-99F49A3450F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1978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0F69C7-F7D5-4CC6-8304-32115A31D16F}" type="datetimeFigureOut">
              <a:rPr lang="x-none" smtClean="0"/>
              <a:t>12.11.2018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BE0CAFC-5A43-45E6-B7B4-99F49A3450F9}" type="slidenum">
              <a:rPr lang="x-none" smtClean="0"/>
              <a:t>‹#›</a:t>
            </a:fld>
            <a:endParaRPr lang="x-non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226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E25F2A-AAB0-4714-80A6-D35BAE8656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i="1" dirty="0"/>
              <a:t>Особенности проведения внутреннего мониторинга качества социальных услуг, предоставляемых государственными учреждениями социального обслуживания</a:t>
            </a:r>
            <a:endParaRPr lang="x-none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DE25DB4-5042-4910-8948-9A985D72FE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Милькота Н.В.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769024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BBA30A-E519-46C5-A437-98E5FFAC9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692" y="286604"/>
            <a:ext cx="11422966" cy="965422"/>
          </a:xfrm>
        </p:spPr>
        <p:txBody>
          <a:bodyPr>
            <a:normAutofit/>
          </a:bodyPr>
          <a:lstStyle/>
          <a:p>
            <a:r>
              <a:rPr lang="ru-RU" sz="4000" dirty="0"/>
              <a:t>Оценочные таблицы (по виду, отдельно ДИ/ Центры)</a:t>
            </a:r>
            <a:endParaRPr lang="x-none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4C6856-CED3-475B-8B72-F323010CA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8" y="1368083"/>
            <a:ext cx="10958732" cy="422030"/>
          </a:xfrm>
        </p:spPr>
        <p:txBody>
          <a:bodyPr>
            <a:normAutofit/>
          </a:bodyPr>
          <a:lstStyle/>
          <a:p>
            <a:r>
              <a:rPr lang="ru-RU" dirty="0"/>
              <a:t>Социально-педагогические услуги (дома-интернаты)</a:t>
            </a:r>
          </a:p>
          <a:p>
            <a:endParaRPr lang="ru-RU" dirty="0"/>
          </a:p>
          <a:p>
            <a:endParaRPr lang="x-none" dirty="0"/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476E09AA-5E27-4B7F-950D-AE9FCF918B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234703"/>
              </p:ext>
            </p:extLst>
          </p:nvPr>
        </p:nvGraphicFramePr>
        <p:xfrm>
          <a:off x="182881" y="1790113"/>
          <a:ext cx="11760588" cy="8440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734">
                  <a:extLst>
                    <a:ext uri="{9D8B030D-6E8A-4147-A177-3AD203B41FA5}">
                      <a16:colId xmlns:a16="http://schemas.microsoft.com/office/drawing/2014/main" val="3182975859"/>
                    </a:ext>
                  </a:extLst>
                </a:gridCol>
                <a:gridCol w="2598820">
                  <a:extLst>
                    <a:ext uri="{9D8B030D-6E8A-4147-A177-3AD203B41FA5}">
                      <a16:colId xmlns:a16="http://schemas.microsoft.com/office/drawing/2014/main" val="2384422475"/>
                    </a:ext>
                  </a:extLst>
                </a:gridCol>
                <a:gridCol w="2672861">
                  <a:extLst>
                    <a:ext uri="{9D8B030D-6E8A-4147-A177-3AD203B41FA5}">
                      <a16:colId xmlns:a16="http://schemas.microsoft.com/office/drawing/2014/main" val="2284960086"/>
                    </a:ext>
                  </a:extLst>
                </a:gridCol>
                <a:gridCol w="3573194">
                  <a:extLst>
                    <a:ext uri="{9D8B030D-6E8A-4147-A177-3AD203B41FA5}">
                      <a16:colId xmlns:a16="http://schemas.microsoft.com/office/drawing/2014/main" val="1038496815"/>
                    </a:ext>
                  </a:extLst>
                </a:gridCol>
                <a:gridCol w="1111348">
                  <a:extLst>
                    <a:ext uri="{9D8B030D-6E8A-4147-A177-3AD203B41FA5}">
                      <a16:colId xmlns:a16="http://schemas.microsoft.com/office/drawing/2014/main" val="2386940145"/>
                    </a:ext>
                  </a:extLst>
                </a:gridCol>
                <a:gridCol w="1378631">
                  <a:extLst>
                    <a:ext uri="{9D8B030D-6E8A-4147-A177-3AD203B41FA5}">
                      <a16:colId xmlns:a16="http://schemas.microsoft.com/office/drawing/2014/main" val="3271066525"/>
                    </a:ext>
                  </a:extLst>
                </a:gridCol>
              </a:tblGrid>
              <a:tr h="8440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 </a:t>
                      </a:r>
                      <a:r>
                        <a:rPr lang="ru-RU" sz="1400" dirty="0" err="1">
                          <a:effectLst/>
                        </a:rPr>
                        <a:t>п.п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 качества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Методы мониторинга и источники данных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Варианты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Значение </a:t>
                      </a:r>
                      <a:endParaRPr lang="x-none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(нужное отметить)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Примечания, комментарии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4560580"/>
                  </a:ext>
                </a:extLst>
              </a:tr>
            </a:tbl>
          </a:graphicData>
        </a:graphic>
      </p:graphicFrame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1F96EFDE-197C-475F-A08C-1661965D0F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963435"/>
              </p:ext>
            </p:extLst>
          </p:nvPr>
        </p:nvGraphicFramePr>
        <p:xfrm>
          <a:off x="196948" y="2634174"/>
          <a:ext cx="11760588" cy="372547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36098">
                  <a:extLst>
                    <a:ext uri="{9D8B030D-6E8A-4147-A177-3AD203B41FA5}">
                      <a16:colId xmlns:a16="http://schemas.microsoft.com/office/drawing/2014/main" val="1994719180"/>
                    </a:ext>
                  </a:extLst>
                </a:gridCol>
                <a:gridCol w="2588456">
                  <a:extLst>
                    <a:ext uri="{9D8B030D-6E8A-4147-A177-3AD203B41FA5}">
                      <a16:colId xmlns:a16="http://schemas.microsoft.com/office/drawing/2014/main" val="3352039214"/>
                    </a:ext>
                  </a:extLst>
                </a:gridCol>
                <a:gridCol w="2672861">
                  <a:extLst>
                    <a:ext uri="{9D8B030D-6E8A-4147-A177-3AD203B41FA5}">
                      <a16:colId xmlns:a16="http://schemas.microsoft.com/office/drawing/2014/main" val="1767044616"/>
                    </a:ext>
                  </a:extLst>
                </a:gridCol>
                <a:gridCol w="3601329">
                  <a:extLst>
                    <a:ext uri="{9D8B030D-6E8A-4147-A177-3AD203B41FA5}">
                      <a16:colId xmlns:a16="http://schemas.microsoft.com/office/drawing/2014/main" val="3570317917"/>
                    </a:ext>
                  </a:extLst>
                </a:gridCol>
                <a:gridCol w="1055077">
                  <a:extLst>
                    <a:ext uri="{9D8B030D-6E8A-4147-A177-3AD203B41FA5}">
                      <a16:colId xmlns:a16="http://schemas.microsoft.com/office/drawing/2014/main" val="84634624"/>
                    </a:ext>
                  </a:extLst>
                </a:gridCol>
                <a:gridCol w="1406767">
                  <a:extLst>
                    <a:ext uri="{9D8B030D-6E8A-4147-A177-3AD203B41FA5}">
                      <a16:colId xmlns:a16="http://schemas.microsoft.com/office/drawing/2014/main" val="3846661933"/>
                    </a:ext>
                  </a:extLst>
                </a:gridCol>
              </a:tblGrid>
              <a:tr h="360484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Показатели результативности предоставления услуги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524866"/>
                  </a:ext>
                </a:extLst>
              </a:tr>
              <a:tr h="108371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22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Удельный вес граждан, удовлетворенных оказанной услугой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Опрос получателей услуг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Формула расчета:</a:t>
                      </a:r>
                      <a:endParaRPr lang="x-none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получателей услуги, удовлетворенных оказанной услугой/общее количество опрошенных получателей услуг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extLst>
                  <a:ext uri="{0D108BD9-81ED-4DB2-BD59-A6C34878D82A}">
                    <a16:rowId xmlns:a16="http://schemas.microsoft.com/office/drawing/2014/main" val="22074902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91-100%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571146"/>
                  </a:ext>
                </a:extLst>
              </a:tr>
              <a:tr h="65023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51-90%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0,5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56074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менее 50 %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3764673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23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Наличие (количество) обоснованных жалоб получателей услуг.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Анализ документов: книги замечаний и предложений, обращений граждан, форм обратной связи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Нет жалоб 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extLst>
                  <a:ext uri="{0D108BD9-81ED-4DB2-BD59-A6C34878D82A}">
                    <a16:rowId xmlns:a16="http://schemas.microsoft.com/office/drawing/2014/main" val="2621721733"/>
                  </a:ext>
                </a:extLst>
              </a:tr>
              <a:tr h="65023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Выявлено не более двух жалоб (указать кол-во _ )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0,5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789456"/>
                  </a:ext>
                </a:extLst>
              </a:tr>
              <a:tr h="43348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Выявлено три и более (указать количество _ ) жалоб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076491"/>
                  </a:ext>
                </a:extLst>
              </a:tr>
              <a:tr h="130045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Удельный вес получателей услуг, повысивших степень своей самостоятельности и (или) сформировавших свои навыки или осуществивших выбор профессии для обучения (трудоустройства)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Экспертный опрос (оценка результатов занятий, динамики)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Формула расчета:</a:t>
                      </a:r>
                      <a:endParaRPr lang="x-none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получателей услуги, повысивших степень своей самостоятельности /общее количество получателей данных услуг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extLst>
                  <a:ext uri="{0D108BD9-81ED-4DB2-BD59-A6C34878D82A}">
                    <a16:rowId xmlns:a16="http://schemas.microsoft.com/office/drawing/2014/main" val="217827305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91-100%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352364"/>
                  </a:ext>
                </a:extLst>
              </a:tr>
              <a:tr h="65023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51-90%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0,5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56367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менее 50 %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569887"/>
                  </a:ext>
                </a:extLst>
              </a:tr>
              <a:tr h="173393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Среднее количество баллов по критерию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________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6" marR="36396" marT="0" marB="0"/>
                </a:tc>
                <a:extLst>
                  <a:ext uri="{0D108BD9-81ED-4DB2-BD59-A6C34878D82A}">
                    <a16:rowId xmlns:a16="http://schemas.microsoft.com/office/drawing/2014/main" val="802880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469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7A323A-4187-4782-8098-56323579F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Подсчет числовых значений</a:t>
            </a:r>
            <a:endParaRPr lang="x-none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17A82CD-4A37-46A7-8A9F-2C25CC3F97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9566441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9105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276317-790D-40C8-BA96-9BACE938B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Интерпретация результатов (по 1 критерию)</a:t>
            </a:r>
            <a:endParaRPr lang="x-none" sz="40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F214CCB-57DE-4CC6-91E6-1DFBF228CB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881480"/>
              </p:ext>
            </p:extLst>
          </p:nvPr>
        </p:nvGraphicFramePr>
        <p:xfrm>
          <a:off x="1097279" y="1846263"/>
          <a:ext cx="10241281" cy="4427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777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68F15F-E03F-4951-9C29-CC3EC67BE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5890846"/>
            <a:ext cx="10113645" cy="822960"/>
          </a:xfrm>
        </p:spPr>
        <p:txBody>
          <a:bodyPr/>
          <a:lstStyle/>
          <a:p>
            <a:r>
              <a:rPr lang="ru-RU" dirty="0"/>
              <a:t>Сводная таблица</a:t>
            </a:r>
            <a:endParaRPr lang="x-none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9832AC1-E228-4E09-A2FC-C8EA0056E92B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470844573"/>
              </p:ext>
            </p:extLst>
          </p:nvPr>
        </p:nvGraphicFramePr>
        <p:xfrm>
          <a:off x="0" y="0"/>
          <a:ext cx="12192528" cy="492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1329">
                  <a:extLst>
                    <a:ext uri="{9D8B030D-6E8A-4147-A177-3AD203B41FA5}">
                      <a16:colId xmlns:a16="http://schemas.microsoft.com/office/drawing/2014/main" val="497992410"/>
                    </a:ext>
                  </a:extLst>
                </a:gridCol>
                <a:gridCol w="1054068">
                  <a:extLst>
                    <a:ext uri="{9D8B030D-6E8A-4147-A177-3AD203B41FA5}">
                      <a16:colId xmlns:a16="http://schemas.microsoft.com/office/drawing/2014/main" val="3659481519"/>
                    </a:ext>
                  </a:extLst>
                </a:gridCol>
                <a:gridCol w="1491175">
                  <a:extLst>
                    <a:ext uri="{9D8B030D-6E8A-4147-A177-3AD203B41FA5}">
                      <a16:colId xmlns:a16="http://schemas.microsoft.com/office/drawing/2014/main" val="2508357443"/>
                    </a:ext>
                  </a:extLst>
                </a:gridCol>
                <a:gridCol w="1519311">
                  <a:extLst>
                    <a:ext uri="{9D8B030D-6E8A-4147-A177-3AD203B41FA5}">
                      <a16:colId xmlns:a16="http://schemas.microsoft.com/office/drawing/2014/main" val="3235477943"/>
                    </a:ext>
                  </a:extLst>
                </a:gridCol>
                <a:gridCol w="1603717">
                  <a:extLst>
                    <a:ext uri="{9D8B030D-6E8A-4147-A177-3AD203B41FA5}">
                      <a16:colId xmlns:a16="http://schemas.microsoft.com/office/drawing/2014/main" val="2623148819"/>
                    </a:ext>
                  </a:extLst>
                </a:gridCol>
                <a:gridCol w="1674055">
                  <a:extLst>
                    <a:ext uri="{9D8B030D-6E8A-4147-A177-3AD203B41FA5}">
                      <a16:colId xmlns:a16="http://schemas.microsoft.com/office/drawing/2014/main" val="1604696444"/>
                    </a:ext>
                  </a:extLst>
                </a:gridCol>
                <a:gridCol w="2288873">
                  <a:extLst>
                    <a:ext uri="{9D8B030D-6E8A-4147-A177-3AD203B41FA5}">
                      <a16:colId xmlns:a16="http://schemas.microsoft.com/office/drawing/2014/main" val="1792217936"/>
                    </a:ext>
                  </a:extLst>
                </a:gridCol>
              </a:tblGrid>
              <a:tr h="30979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400" dirty="0">
                          <a:effectLst/>
                        </a:rPr>
                        <a:t>Виды услуг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400" dirty="0">
                          <a:effectLst/>
                        </a:rPr>
                        <a:t>Критерии качества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400">
                          <a:effectLst/>
                        </a:rPr>
                        <a:t>Общая оценка по всем критериям 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extLst>
                  <a:ext uri="{0D108BD9-81ED-4DB2-BD59-A6C34878D82A}">
                    <a16:rowId xmlns:a16="http://schemas.microsoft.com/office/drawing/2014/main" val="1112553078"/>
                  </a:ext>
                </a:extLst>
              </a:tr>
              <a:tr h="601391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400" dirty="0">
                          <a:effectLst/>
                        </a:rPr>
                        <a:t>Полнота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400" dirty="0">
                          <a:effectLst/>
                        </a:rPr>
                        <a:t>Своевременность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400" dirty="0">
                          <a:effectLst/>
                        </a:rPr>
                        <a:t>Обеспеченность 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400" dirty="0">
                          <a:effectLst/>
                        </a:rPr>
                        <a:t>Комфортность и безопасность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400" dirty="0">
                          <a:effectLst/>
                        </a:rPr>
                        <a:t>Результативность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960674"/>
                  </a:ext>
                </a:extLst>
              </a:tr>
              <a:tr h="249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200" dirty="0">
                          <a:effectLst/>
                        </a:rPr>
                        <a:t>Временный приют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extLst>
                  <a:ext uri="{0D108BD9-81ED-4DB2-BD59-A6C34878D82A}">
                    <a16:rowId xmlns:a16="http://schemas.microsoft.com/office/drawing/2014/main" val="1510727664"/>
                  </a:ext>
                </a:extLst>
              </a:tr>
              <a:tr h="249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200" dirty="0">
                          <a:effectLst/>
                        </a:rPr>
                        <a:t>Консультационно-информационные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extLst>
                  <a:ext uri="{0D108BD9-81ED-4DB2-BD59-A6C34878D82A}">
                    <a16:rowId xmlns:a16="http://schemas.microsoft.com/office/drawing/2014/main" val="3476482120"/>
                  </a:ext>
                </a:extLst>
              </a:tr>
              <a:tr h="249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200" dirty="0">
                          <a:effectLst/>
                        </a:rPr>
                        <a:t>Социально-бытовые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extLst>
                  <a:ext uri="{0D108BD9-81ED-4DB2-BD59-A6C34878D82A}">
                    <a16:rowId xmlns:a16="http://schemas.microsoft.com/office/drawing/2014/main" val="2355222724"/>
                  </a:ext>
                </a:extLst>
              </a:tr>
              <a:tr h="249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200" dirty="0">
                          <a:effectLst/>
                        </a:rPr>
                        <a:t>Социальный патронат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extLst>
                  <a:ext uri="{0D108BD9-81ED-4DB2-BD59-A6C34878D82A}">
                    <a16:rowId xmlns:a16="http://schemas.microsoft.com/office/drawing/2014/main" val="2319254613"/>
                  </a:ext>
                </a:extLst>
              </a:tr>
              <a:tr h="249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200" dirty="0">
                          <a:effectLst/>
                        </a:rPr>
                        <a:t>Социально-педагогические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extLst>
                  <a:ext uri="{0D108BD9-81ED-4DB2-BD59-A6C34878D82A}">
                    <a16:rowId xmlns:a16="http://schemas.microsoft.com/office/drawing/2014/main" val="544480342"/>
                  </a:ext>
                </a:extLst>
              </a:tr>
              <a:tr h="249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200" dirty="0">
                          <a:effectLst/>
                        </a:rPr>
                        <a:t>Социально-посреднические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extLst>
                  <a:ext uri="{0D108BD9-81ED-4DB2-BD59-A6C34878D82A}">
                    <a16:rowId xmlns:a16="http://schemas.microsoft.com/office/drawing/2014/main" val="50890177"/>
                  </a:ext>
                </a:extLst>
              </a:tr>
              <a:tr h="249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200" dirty="0">
                          <a:effectLst/>
                        </a:rPr>
                        <a:t>Социально-психологические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extLst>
                  <a:ext uri="{0D108BD9-81ED-4DB2-BD59-A6C34878D82A}">
                    <a16:rowId xmlns:a16="http://schemas.microsoft.com/office/drawing/2014/main" val="873773871"/>
                  </a:ext>
                </a:extLst>
              </a:tr>
              <a:tr h="249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200" dirty="0">
                          <a:effectLst/>
                        </a:rPr>
                        <a:t>Социально-реабилитационные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extLst>
                  <a:ext uri="{0D108BD9-81ED-4DB2-BD59-A6C34878D82A}">
                    <a16:rowId xmlns:a16="http://schemas.microsoft.com/office/drawing/2014/main" val="2307617133"/>
                  </a:ext>
                </a:extLst>
              </a:tr>
              <a:tr h="515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200" dirty="0">
                          <a:effectLst/>
                        </a:rPr>
                        <a:t>Услуги почасового ухода за детьми (услуги няни)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extLst>
                  <a:ext uri="{0D108BD9-81ED-4DB2-BD59-A6C34878D82A}">
                    <a16:rowId xmlns:a16="http://schemas.microsoft.com/office/drawing/2014/main" val="1976253813"/>
                  </a:ext>
                </a:extLst>
              </a:tr>
              <a:tr h="249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200" dirty="0">
                          <a:effectLst/>
                        </a:rPr>
                        <a:t>Услуги сиделки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extLst>
                  <a:ext uri="{0D108BD9-81ED-4DB2-BD59-A6C34878D82A}">
                    <a16:rowId xmlns:a16="http://schemas.microsoft.com/office/drawing/2014/main" val="631959764"/>
                  </a:ext>
                </a:extLst>
              </a:tr>
              <a:tr h="515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200" dirty="0">
                          <a:effectLst/>
                        </a:rPr>
                        <a:t>Услуги сопровождаемого проживания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extLst>
                  <a:ext uri="{0D108BD9-81ED-4DB2-BD59-A6C34878D82A}">
                    <a16:rowId xmlns:a16="http://schemas.microsoft.com/office/drawing/2014/main" val="795713977"/>
                  </a:ext>
                </a:extLst>
              </a:tr>
              <a:tr h="515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200" dirty="0">
                          <a:effectLst/>
                        </a:rPr>
                        <a:t>Услуги ухода за детьми-инвалидами (услуги социальной передышки)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extLst>
                  <a:ext uri="{0D108BD9-81ED-4DB2-BD59-A6C34878D82A}">
                    <a16:rowId xmlns:a16="http://schemas.microsoft.com/office/drawing/2014/main" val="211931674"/>
                  </a:ext>
                </a:extLst>
              </a:tr>
              <a:tr h="216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200" dirty="0">
                          <a:effectLst/>
                        </a:rPr>
                        <a:t>Общая оценка по всем видам услуг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46" marR="25946" marT="0" marB="0"/>
                </a:tc>
                <a:extLst>
                  <a:ext uri="{0D108BD9-81ED-4DB2-BD59-A6C34878D82A}">
                    <a16:rowId xmlns:a16="http://schemas.microsoft.com/office/drawing/2014/main" val="1972053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532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8BDC2D-3F33-4F9D-B7D6-C99558FF2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92031"/>
          </a:xfrm>
        </p:spPr>
        <p:txBody>
          <a:bodyPr>
            <a:normAutofit/>
          </a:bodyPr>
          <a:lstStyle/>
          <a:p>
            <a:r>
              <a:rPr lang="ru-RU" sz="3600" dirty="0"/>
              <a:t>Содержание Методических рекомендаций</a:t>
            </a:r>
            <a:endParaRPr lang="x-none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5DA5B5-9157-4662-9AFE-7F904A642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18" y="1674055"/>
            <a:ext cx="11746523" cy="4600135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/>
              <a:t>Часть II. Рекомендации по проведению внутреннего мониторинга качества социальных услуг, предоставляемых государственными учреждениями социального обслуживания</a:t>
            </a:r>
            <a:endParaRPr lang="x-none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Глава 4 Назначение внутреннего мониторинга и субъекты, наделенные правом проведения мониторинга </a:t>
            </a:r>
            <a:endParaRPr lang="x-none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Глава 5 Объекты и периодичность мониторинга </a:t>
            </a:r>
            <a:endParaRPr lang="x-none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Глава 6 Критерии и показатели качества социальных услуг</a:t>
            </a:r>
            <a:endParaRPr lang="x-none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Глава 7 Основные методы оценки качества при проведении внутреннего мониторинга </a:t>
            </a:r>
            <a:endParaRPr lang="x-none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Глава 8 Особенности процедуры проведения внутреннего мониторинга и анализа его результатов </a:t>
            </a:r>
            <a:endParaRPr lang="x-none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/>
              <a:t>Приложение 1 Инструментарий для проведения внутреннего мониторинга</a:t>
            </a:r>
            <a:endParaRPr lang="x-none" sz="20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/>
              <a:t>Приложение 2 Примерная форма для представления результатов внутреннего мониторинга</a:t>
            </a:r>
            <a:endParaRPr lang="x-none" sz="20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/>
              <a:t>Приложение</a:t>
            </a:r>
            <a:r>
              <a:rPr lang="en-US" sz="2000" dirty="0"/>
              <a:t> </a:t>
            </a:r>
            <a:r>
              <a:rPr lang="ru-RU" sz="2000" dirty="0"/>
              <a:t>3</a:t>
            </a:r>
            <a:r>
              <a:rPr lang="en-US" sz="2000" dirty="0"/>
              <a:t> </a:t>
            </a:r>
            <a:r>
              <a:rPr lang="ru-RU" sz="2000" dirty="0"/>
              <a:t>Примерная форма для составления плана мероприятий по результатам внутреннего мониторинга </a:t>
            </a:r>
            <a:endParaRPr lang="x-none" sz="20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/>
              <a:t>Приложение</a:t>
            </a:r>
            <a:r>
              <a:rPr lang="en-US" sz="2000" dirty="0"/>
              <a:t> </a:t>
            </a:r>
            <a:r>
              <a:rPr lang="ru-RU" sz="2000" dirty="0"/>
              <a:t>4</a:t>
            </a:r>
            <a:r>
              <a:rPr lang="en-US" sz="2000" dirty="0"/>
              <a:t> </a:t>
            </a:r>
            <a:r>
              <a:rPr lang="ru-RU" sz="2000" dirty="0"/>
              <a:t>Примерная форма для проведения краткого опроса получателей услуг</a:t>
            </a:r>
            <a:endParaRPr lang="x-none" sz="2000" dirty="0"/>
          </a:p>
        </p:txBody>
      </p:sp>
    </p:spTree>
    <p:extLst>
      <p:ext uri="{BB962C8B-B14F-4D97-AF65-F5344CB8AC3E}">
        <p14:creationId xmlns:p14="http://schemas.microsoft.com/office/powerpoint/2010/main" val="186890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7A83A4DE-D02E-407D-8A86-C9B713952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Понятие мониторинга</a:t>
            </a:r>
            <a:endParaRPr lang="x-none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47974957-70AF-4E67-9661-EBD7C3243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Мониторинг качества социальных услуг представляет собой систему регулярного наблюдения за процессом оказания социальных услуг с целью определения степени соответствия данного процесса и результата его реализации положениям договоров на оказание социальных услуг (при их наличии) и требованиям законодательства Республики Беларусь. </a:t>
            </a:r>
            <a:endParaRPr lang="x-none" dirty="0"/>
          </a:p>
          <a:p>
            <a:r>
              <a:rPr lang="ru-RU" dirty="0"/>
              <a:t>Особенностью </a:t>
            </a:r>
            <a:r>
              <a:rPr lang="ru-RU" b="1" dirty="0"/>
              <a:t>внутреннего мониторинга </a:t>
            </a:r>
            <a:r>
              <a:rPr lang="ru-RU" dirty="0"/>
              <a:t>является то, что оценка степени соответствия процесса и результата оказания социальных услуг установленным требованиям осуществляется непосредственно представителями учреждения </a:t>
            </a:r>
            <a:r>
              <a:rPr lang="ru-RU" dirty="0" err="1"/>
              <a:t>соцобслуживания</a:t>
            </a:r>
            <a:r>
              <a:rPr lang="ru-RU" dirty="0"/>
              <a:t> (дома-интерната, территориального центра социального обслуживания населения, центра обслуживания семьи и детей (помощи семье и детям).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212481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393D81-BA92-4076-8FF5-485C6B6EC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Назначение мониторинга </a:t>
            </a:r>
            <a:endParaRPr lang="ru-BY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C7E2E2-1E09-4480-9652-D9E95B059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800" dirty="0"/>
              <a:t>определение степени соблюдения требований к качеству услуг в учреждении </a:t>
            </a:r>
            <a:r>
              <a:rPr lang="ru-RU" sz="2800" dirty="0" err="1"/>
              <a:t>соцобслуживания</a:t>
            </a:r>
            <a:r>
              <a:rPr lang="ru-RU" sz="2800" dirty="0"/>
              <a:t> в настоящий момент;</a:t>
            </a:r>
            <a:endParaRPr lang="x-none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/>
              <a:t>выявление динамики качества социальных услуг, предоставляемых учреждением </a:t>
            </a:r>
            <a:r>
              <a:rPr lang="ru-RU" sz="2800" dirty="0" err="1"/>
              <a:t>соцобслуживания</a:t>
            </a:r>
            <a:r>
              <a:rPr lang="ru-RU" sz="2800" dirty="0"/>
              <a:t>, за определенный (любой) период времени;</a:t>
            </a:r>
            <a:endParaRPr lang="x-none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/>
              <a:t>обоснование необходимости и объема дополнительных ресурсов (человеческих, финансовых, организационных и др.).</a:t>
            </a:r>
            <a:endParaRPr lang="x-none" sz="2800" dirty="0"/>
          </a:p>
          <a:p>
            <a:endParaRPr lang="ru-BY" dirty="0"/>
          </a:p>
        </p:txBody>
      </p:sp>
    </p:spTree>
    <p:extLst>
      <p:ext uri="{BB962C8B-B14F-4D97-AF65-F5344CB8AC3E}">
        <p14:creationId xmlns:p14="http://schemas.microsoft.com/office/powerpoint/2010/main" val="2015407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9D6B03-4AA6-458D-8D4C-F4BC921FD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внутреннего мониторинга</a:t>
            </a:r>
            <a:endParaRPr lang="x-none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E17E7FB-48DE-430F-A423-8B35669426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942021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0026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A45FDA-5F6C-47F2-9928-3997C9605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49828"/>
          </a:xfrm>
        </p:spPr>
        <p:txBody>
          <a:bodyPr>
            <a:normAutofit/>
          </a:bodyPr>
          <a:lstStyle/>
          <a:p>
            <a:r>
              <a:rPr lang="ru-RU" sz="3600" dirty="0"/>
              <a:t>Логическая структура Методических рекомендаций</a:t>
            </a:r>
            <a:endParaRPr lang="x-none" sz="36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3E4DCC9-76F6-4142-A75D-02A57E48CB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5915048"/>
              </p:ext>
            </p:extLst>
          </p:nvPr>
        </p:nvGraphicFramePr>
        <p:xfrm>
          <a:off x="815926" y="1846263"/>
          <a:ext cx="10339437" cy="4188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3700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ADA756-E61F-4297-8E23-274701AB2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Логическая схема соотношения различных элементов регламентации и оценки качества социальной услуги</a:t>
            </a:r>
            <a:endParaRPr lang="x-none" sz="36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1DAF1CA-5805-4697-A433-456C8C1F6FF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4304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10FBC0-2107-4A16-8DEE-FA1E045F5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Методы внутреннего мониторинга</a:t>
            </a:r>
            <a:endParaRPr lang="x-none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2ECFF37-0BC1-4296-9281-7B17C5EDA4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294531"/>
              </p:ext>
            </p:extLst>
          </p:nvPr>
        </p:nvGraphicFramePr>
        <p:xfrm>
          <a:off x="436098" y="1737361"/>
          <a:ext cx="11268222" cy="4504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3327">
                  <a:extLst>
                    <a:ext uri="{9D8B030D-6E8A-4147-A177-3AD203B41FA5}">
                      <a16:colId xmlns:a16="http://schemas.microsoft.com/office/drawing/2014/main" val="2567293294"/>
                    </a:ext>
                  </a:extLst>
                </a:gridCol>
                <a:gridCol w="4993603">
                  <a:extLst>
                    <a:ext uri="{9D8B030D-6E8A-4147-A177-3AD203B41FA5}">
                      <a16:colId xmlns:a16="http://schemas.microsoft.com/office/drawing/2014/main" val="4119559545"/>
                    </a:ext>
                  </a:extLst>
                </a:gridCol>
                <a:gridCol w="4991292">
                  <a:extLst>
                    <a:ext uri="{9D8B030D-6E8A-4147-A177-3AD203B41FA5}">
                      <a16:colId xmlns:a16="http://schemas.microsoft.com/office/drawing/2014/main" val="2967468552"/>
                    </a:ext>
                  </a:extLst>
                </a:gridCol>
              </a:tblGrid>
              <a:tr h="246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Метод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25" marR="4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Преимущества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25" marR="4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Сложности (недостатки)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25" marR="43725" marT="0" marB="0"/>
                </a:tc>
                <a:extLst>
                  <a:ext uri="{0D108BD9-81ED-4DB2-BD59-A6C34878D82A}">
                    <a16:rowId xmlns:a16="http://schemas.microsoft.com/office/drawing/2014/main" val="2355662256"/>
                  </a:ext>
                </a:extLst>
              </a:tr>
              <a:tr h="12310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Анализ документов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25" marR="437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 требует больших временных затрат, может использоваться непосредственно в учреждении </a:t>
                      </a:r>
                      <a:r>
                        <a:rPr lang="ru-RU" sz="1400" dirty="0" err="1">
                          <a:effectLst/>
                        </a:rPr>
                        <a:t>соцобслуживания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x-none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Выводы, как правило, носят объективный характер, легко проверяемы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25" marR="437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Предполагает высокий уровень квалификации лица, проводящего мониторинг.</a:t>
                      </a:r>
                      <a:endParaRPr lang="x-none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Редко позволяет оценить результативность оказания социальных услуг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25" marR="43725" marT="0" marB="0"/>
                </a:tc>
                <a:extLst>
                  <a:ext uri="{0D108BD9-81ED-4DB2-BD59-A6C34878D82A}">
                    <a16:rowId xmlns:a16="http://schemas.microsoft.com/office/drawing/2014/main" val="4023758912"/>
                  </a:ext>
                </a:extLst>
              </a:tr>
              <a:tr h="19904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Наблюдение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25" marR="437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Позволяет получить информацию о процессе оказания социальных услуг.</a:t>
                      </a:r>
                      <a:endParaRPr lang="x-none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Использование, как правило, не требует особой квалификации лица, проводящего мониторинг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25" marR="437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Может предполагать существенные временные затраты, посещение места оказания услуг. Объективность и </a:t>
                      </a:r>
                      <a:r>
                        <a:rPr lang="ru-RU" sz="1400" dirty="0" err="1">
                          <a:effectLst/>
                        </a:rPr>
                        <a:t>проверяемость</a:t>
                      </a:r>
                      <a:r>
                        <a:rPr lang="ru-RU" sz="1400" dirty="0">
                          <a:effectLst/>
                        </a:rPr>
                        <a:t> выводов зависит от используемого способа наблюдения.</a:t>
                      </a:r>
                      <a:endParaRPr lang="x-none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 использовании данного метода, как правило, требуется предварительное получение разрешения от получателя услуг.</a:t>
                      </a:r>
                      <a:endParaRPr lang="x-none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Присутствие наблюдающего может оказывать существенное влияние на процесс оказания социальных услуг.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25" marR="43725" marT="0" marB="0"/>
                </a:tc>
                <a:extLst>
                  <a:ext uri="{0D108BD9-81ED-4DB2-BD59-A6C34878D82A}">
                    <a16:rowId xmlns:a16="http://schemas.microsoft.com/office/drawing/2014/main" val="3319491492"/>
                  </a:ext>
                </a:extLst>
              </a:tr>
              <a:tr h="10368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Опрос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25" marR="437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Позволяет получить уникальную информацию о результативности оказания социальных услуг.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25" marR="437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Требует больших временных затрат, связанных с разработкой инструментария, обеспечением участия других лиц, обработкой и интерпретацией результатов</a:t>
                      </a:r>
                      <a:endParaRPr lang="x-none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Выводы часто носят субъективный характер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25" marR="43725" marT="0" marB="0"/>
                </a:tc>
                <a:extLst>
                  <a:ext uri="{0D108BD9-81ED-4DB2-BD59-A6C34878D82A}">
                    <a16:rowId xmlns:a16="http://schemas.microsoft.com/office/drawing/2014/main" val="1509043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785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ED13DD-E69A-46CD-87A5-B0E92D900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77963"/>
          </a:xfrm>
        </p:spPr>
        <p:txBody>
          <a:bodyPr/>
          <a:lstStyle/>
          <a:p>
            <a:r>
              <a:rPr lang="ru-RU" dirty="0"/>
              <a:t>Процедура внутреннего мониторинга </a:t>
            </a:r>
            <a:endParaRPr lang="x-none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6CCF896-4E5B-4AE4-8D5A-6EB3A190D0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2669881"/>
              </p:ext>
            </p:extLst>
          </p:nvPr>
        </p:nvGraphicFramePr>
        <p:xfrm>
          <a:off x="520505" y="1846263"/>
          <a:ext cx="11324492" cy="4245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>
            <a:extLst>
              <a:ext uri="{FF2B5EF4-FFF2-40B4-BE49-F238E27FC236}">
                <a16:creationId xmlns:a16="http://schemas.microsoft.com/office/drawing/2014/main" id="{AFC1F5EB-6B32-4236-9943-369AD8FFF8DC}"/>
              </a:ext>
            </a:extLst>
          </p:cNvPr>
          <p:cNvSpPr/>
          <p:nvPr/>
        </p:nvSpPr>
        <p:spPr>
          <a:xfrm>
            <a:off x="0" y="1364566"/>
            <a:ext cx="3334043" cy="146304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Разработка (адаптация) механизма внутреннего мониторинга для конкретного учреждения, включая учетную документацию</a:t>
            </a:r>
            <a:endParaRPr lang="x-non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026655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171</TotalTime>
  <Words>1104</Words>
  <Application>Microsoft Office PowerPoint</Application>
  <PresentationFormat>Широкоэкранный</PresentationFormat>
  <Paragraphs>264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Times New Roman</vt:lpstr>
      <vt:lpstr>Wingdings</vt:lpstr>
      <vt:lpstr>Ретро</vt:lpstr>
      <vt:lpstr>Особенности проведения внутреннего мониторинга качества социальных услуг, предоставляемых государственными учреждениями социального обслуживания</vt:lpstr>
      <vt:lpstr>Содержание Методических рекомендаций</vt:lpstr>
      <vt:lpstr>Понятие мониторинга</vt:lpstr>
      <vt:lpstr>Назначение мониторинга </vt:lpstr>
      <vt:lpstr>Виды внутреннего мониторинга</vt:lpstr>
      <vt:lpstr>Логическая структура Методических рекомендаций</vt:lpstr>
      <vt:lpstr>Логическая схема соотношения различных элементов регламентации и оценки качества социальной услуги</vt:lpstr>
      <vt:lpstr>Методы внутреннего мониторинга</vt:lpstr>
      <vt:lpstr>Процедура внутреннего мониторинга </vt:lpstr>
      <vt:lpstr>Оценочные таблицы (по виду, отдельно ДИ/ Центры)</vt:lpstr>
      <vt:lpstr>Подсчет числовых значений</vt:lpstr>
      <vt:lpstr>Интерпретация результатов (по 1 критерию)</vt:lpstr>
      <vt:lpstr>Сводная таблица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Милькота Наталия Вацлавовна</dc:creator>
  <cp:lastModifiedBy>Милькота Наталия Вацлавовна</cp:lastModifiedBy>
  <cp:revision>23</cp:revision>
  <dcterms:created xsi:type="dcterms:W3CDTF">2018-10-31T06:10:54Z</dcterms:created>
  <dcterms:modified xsi:type="dcterms:W3CDTF">2018-11-12T15:37:32Z</dcterms:modified>
</cp:coreProperties>
</file>