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3" r:id="rId7"/>
    <p:sldId id="265" r:id="rId8"/>
    <p:sldId id="261" r:id="rId9"/>
    <p:sldId id="262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FA72CB-F358-4D79-B541-26FC4F658F7F}" type="doc">
      <dgm:prSet loTypeId="urn:microsoft.com/office/officeart/2005/8/layout/l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EF63A97-0BCC-4D8A-8C62-B5A377633AB1}">
      <dgm:prSet phldrT="[Текст]"/>
      <dgm:spPr/>
      <dgm:t>
        <a:bodyPr/>
        <a:lstStyle/>
        <a:p>
          <a:r>
            <a:rPr lang="ru-RU" dirty="0"/>
            <a:t>2018</a:t>
          </a:r>
        </a:p>
      </dgm:t>
    </dgm:pt>
    <dgm:pt modelId="{0C9B57C3-B366-451D-A265-B4B3ED819001}" type="parTrans" cxnId="{BCF05D94-4DA1-4232-AF9D-B188D282096B}">
      <dgm:prSet/>
      <dgm:spPr/>
      <dgm:t>
        <a:bodyPr/>
        <a:lstStyle/>
        <a:p>
          <a:endParaRPr lang="ru-RU"/>
        </a:p>
      </dgm:t>
    </dgm:pt>
    <dgm:pt modelId="{8595E705-A24D-42CF-AB42-0FC55EAAD85A}" type="sibTrans" cxnId="{BCF05D94-4DA1-4232-AF9D-B188D282096B}">
      <dgm:prSet/>
      <dgm:spPr/>
      <dgm:t>
        <a:bodyPr/>
        <a:lstStyle/>
        <a:p>
          <a:endParaRPr lang="ru-RU"/>
        </a:p>
      </dgm:t>
    </dgm:pt>
    <dgm:pt modelId="{30C3C422-D311-4A17-8878-95DE2252DDF5}">
      <dgm:prSet phldrT="[Текст]"/>
      <dgm:spPr/>
      <dgm:t>
        <a:bodyPr/>
        <a:lstStyle/>
        <a:p>
          <a:r>
            <a:rPr lang="ru-RU" dirty="0"/>
            <a:t>МР по организации работы по соблюдению требований к содержанию и качеству СУ в ГУСО и осуществлению внутреннего мониторинга качества СУ</a:t>
          </a:r>
        </a:p>
      </dgm:t>
    </dgm:pt>
    <dgm:pt modelId="{52D12EE7-516C-4871-B744-390900D8F186}" type="parTrans" cxnId="{4D193A98-9CC0-4A56-A7C2-FF351AD86747}">
      <dgm:prSet/>
      <dgm:spPr/>
      <dgm:t>
        <a:bodyPr/>
        <a:lstStyle/>
        <a:p>
          <a:endParaRPr lang="ru-RU"/>
        </a:p>
      </dgm:t>
    </dgm:pt>
    <dgm:pt modelId="{71E6B3A6-2461-4E7D-B88C-FFBDC952058F}" type="sibTrans" cxnId="{4D193A98-9CC0-4A56-A7C2-FF351AD86747}">
      <dgm:prSet/>
      <dgm:spPr/>
      <dgm:t>
        <a:bodyPr/>
        <a:lstStyle/>
        <a:p>
          <a:endParaRPr lang="ru-RU"/>
        </a:p>
      </dgm:t>
    </dgm:pt>
    <dgm:pt modelId="{332D41E6-532A-4950-BBB5-92A23E60EE45}">
      <dgm:prSet phldrT="[Текст]" custT="1"/>
      <dgm:spPr/>
      <dgm:t>
        <a:bodyPr/>
        <a:lstStyle/>
        <a:p>
          <a:r>
            <a:rPr lang="ru-RU" sz="1600" dirty="0"/>
            <a:t>РМС (ноябрь)</a:t>
          </a:r>
        </a:p>
      </dgm:t>
    </dgm:pt>
    <dgm:pt modelId="{DB83CBC2-8751-4B55-B2CD-BB77E28593C2}" type="parTrans" cxnId="{AD88A462-791D-449E-A798-0EDAAED22948}">
      <dgm:prSet/>
      <dgm:spPr/>
      <dgm:t>
        <a:bodyPr/>
        <a:lstStyle/>
        <a:p>
          <a:endParaRPr lang="ru-RU"/>
        </a:p>
      </dgm:t>
    </dgm:pt>
    <dgm:pt modelId="{42AB7216-2344-42E4-ACC2-96DB603D914F}" type="sibTrans" cxnId="{AD88A462-791D-449E-A798-0EDAAED22948}">
      <dgm:prSet/>
      <dgm:spPr/>
      <dgm:t>
        <a:bodyPr/>
        <a:lstStyle/>
        <a:p>
          <a:endParaRPr lang="ru-RU"/>
        </a:p>
      </dgm:t>
    </dgm:pt>
    <dgm:pt modelId="{06CE16DD-07BF-476E-8291-B0EFE00F9E7A}">
      <dgm:prSet phldrT="[Текст]"/>
      <dgm:spPr/>
      <dgm:t>
        <a:bodyPr/>
        <a:lstStyle/>
        <a:p>
          <a:r>
            <a:rPr lang="ru-RU" dirty="0"/>
            <a:t>2019</a:t>
          </a:r>
        </a:p>
      </dgm:t>
    </dgm:pt>
    <dgm:pt modelId="{A41D8248-0834-495E-9FA9-38E786171187}" type="parTrans" cxnId="{8B4B803A-DCD3-4E22-BB76-B3352F799B33}">
      <dgm:prSet/>
      <dgm:spPr/>
      <dgm:t>
        <a:bodyPr/>
        <a:lstStyle/>
        <a:p>
          <a:endParaRPr lang="ru-RU"/>
        </a:p>
      </dgm:t>
    </dgm:pt>
    <dgm:pt modelId="{CBF42FAF-28DE-4BE0-B064-17EEC7CA54DA}" type="sibTrans" cxnId="{8B4B803A-DCD3-4E22-BB76-B3352F799B33}">
      <dgm:prSet/>
      <dgm:spPr/>
      <dgm:t>
        <a:bodyPr/>
        <a:lstStyle/>
        <a:p>
          <a:endParaRPr lang="ru-RU"/>
        </a:p>
      </dgm:t>
    </dgm:pt>
    <dgm:pt modelId="{7CF421C0-DCA0-4707-9D0F-4A10F1819056}">
      <dgm:prSet phldrT="[Текст]" custT="1"/>
      <dgm:spPr/>
      <dgm:t>
        <a:bodyPr/>
        <a:lstStyle/>
        <a:p>
          <a:r>
            <a:rPr lang="ru-RU" sz="1800" dirty="0"/>
            <a:t>Инструкция</a:t>
          </a:r>
        </a:p>
      </dgm:t>
    </dgm:pt>
    <dgm:pt modelId="{958572C3-CAF0-46D4-BB81-8C98A0E4C8B9}" type="parTrans" cxnId="{4D2F8FC4-8220-48AE-9740-12A8209D36D7}">
      <dgm:prSet/>
      <dgm:spPr/>
      <dgm:t>
        <a:bodyPr/>
        <a:lstStyle/>
        <a:p>
          <a:endParaRPr lang="ru-RU"/>
        </a:p>
      </dgm:t>
    </dgm:pt>
    <dgm:pt modelId="{5DC85350-1687-4994-9C8D-3F54390B7B23}" type="sibTrans" cxnId="{4D2F8FC4-8220-48AE-9740-12A8209D36D7}">
      <dgm:prSet/>
      <dgm:spPr/>
      <dgm:t>
        <a:bodyPr/>
        <a:lstStyle/>
        <a:p>
          <a:endParaRPr lang="ru-RU"/>
        </a:p>
      </dgm:t>
    </dgm:pt>
    <dgm:pt modelId="{82668375-F562-4EED-965C-C4DF4F43271F}">
      <dgm:prSet phldrT="[Текст]"/>
      <dgm:spPr/>
      <dgm:t>
        <a:bodyPr/>
        <a:lstStyle/>
        <a:p>
          <a:r>
            <a:rPr lang="ru-RU" dirty="0"/>
            <a:t>Апробация:</a:t>
          </a:r>
        </a:p>
        <a:p>
          <a:r>
            <a:rPr lang="ru-RU" dirty="0"/>
            <a:t>11 ГУСО г. Минска и Минской области (НИИ)</a:t>
          </a:r>
        </a:p>
        <a:p>
          <a:r>
            <a:rPr lang="ru-RU" dirty="0"/>
            <a:t>+ 20ДИ и 25 ТЦСОН др. регионов (сами)</a:t>
          </a:r>
        </a:p>
      </dgm:t>
    </dgm:pt>
    <dgm:pt modelId="{67D7A8B3-4DD2-4625-B5E1-4F9A1ECD4766}" type="parTrans" cxnId="{EE202640-2EC2-4346-98FF-881EF7BE3994}">
      <dgm:prSet/>
      <dgm:spPr/>
      <dgm:t>
        <a:bodyPr/>
        <a:lstStyle/>
        <a:p>
          <a:endParaRPr lang="ru-RU"/>
        </a:p>
      </dgm:t>
    </dgm:pt>
    <dgm:pt modelId="{9B3CCBCD-B327-4B70-95EB-226B75F21689}" type="sibTrans" cxnId="{EE202640-2EC2-4346-98FF-881EF7BE3994}">
      <dgm:prSet/>
      <dgm:spPr/>
      <dgm:t>
        <a:bodyPr/>
        <a:lstStyle/>
        <a:p>
          <a:endParaRPr lang="ru-RU"/>
        </a:p>
      </dgm:t>
    </dgm:pt>
    <dgm:pt modelId="{7579CC66-78A0-48FF-880D-F827F1B2A9B6}">
      <dgm:prSet custT="1"/>
      <dgm:spPr/>
      <dgm:t>
        <a:bodyPr/>
        <a:lstStyle/>
        <a:p>
          <a:r>
            <a:rPr lang="ru-RU" sz="1600" dirty="0"/>
            <a:t>Экспертиза (в </a:t>
          </a:r>
          <a:r>
            <a:rPr lang="ru-RU" sz="1600" dirty="0" err="1"/>
            <a:t>КТЗиСЗ</a:t>
          </a:r>
          <a:r>
            <a:rPr lang="ru-RU" sz="1600" dirty="0"/>
            <a:t> + 5 учреждений в каждом регионе)</a:t>
          </a:r>
        </a:p>
      </dgm:t>
    </dgm:pt>
    <dgm:pt modelId="{1E19AEEA-C76E-459B-8A4E-A6DC0024E84A}" type="parTrans" cxnId="{BCE39CFF-680F-4081-BCE7-0C225A8FCA79}">
      <dgm:prSet/>
      <dgm:spPr/>
      <dgm:t>
        <a:bodyPr/>
        <a:lstStyle/>
        <a:p>
          <a:endParaRPr lang="ru-RU"/>
        </a:p>
      </dgm:t>
    </dgm:pt>
    <dgm:pt modelId="{6E70DFC8-BC7D-4B4E-B567-6D159F0B7511}" type="sibTrans" cxnId="{BCE39CFF-680F-4081-BCE7-0C225A8FCA79}">
      <dgm:prSet/>
      <dgm:spPr/>
      <dgm:t>
        <a:bodyPr/>
        <a:lstStyle/>
        <a:p>
          <a:endParaRPr lang="ru-RU"/>
        </a:p>
      </dgm:t>
    </dgm:pt>
    <dgm:pt modelId="{C70BE8B0-E7EE-4D1D-8F4F-668EDF99CE25}">
      <dgm:prSet custT="1"/>
      <dgm:spPr/>
      <dgm:t>
        <a:bodyPr/>
        <a:lstStyle/>
        <a:p>
          <a:r>
            <a:rPr lang="ru-RU" sz="1600" dirty="0"/>
            <a:t>Экспертиза в </a:t>
          </a:r>
          <a:r>
            <a:rPr lang="ru-RU" sz="1600" dirty="0" err="1"/>
            <a:t>КТЗиСЗ</a:t>
          </a:r>
          <a:endParaRPr lang="ru-RU" sz="1600" dirty="0"/>
        </a:p>
      </dgm:t>
    </dgm:pt>
    <dgm:pt modelId="{084EF1F0-F66D-4E3E-8988-A5E7A975ED0B}" type="parTrans" cxnId="{DC80469F-F949-46D5-A6E6-35AB08D00095}">
      <dgm:prSet/>
      <dgm:spPr/>
      <dgm:t>
        <a:bodyPr/>
        <a:lstStyle/>
        <a:p>
          <a:endParaRPr lang="ru-RU"/>
        </a:p>
      </dgm:t>
    </dgm:pt>
    <dgm:pt modelId="{B2639291-66C8-42D8-AE72-921C98EB0432}" type="sibTrans" cxnId="{DC80469F-F949-46D5-A6E6-35AB08D00095}">
      <dgm:prSet/>
      <dgm:spPr/>
      <dgm:t>
        <a:bodyPr/>
        <a:lstStyle/>
        <a:p>
          <a:endParaRPr lang="ru-RU"/>
        </a:p>
      </dgm:t>
    </dgm:pt>
    <dgm:pt modelId="{44CEBAD9-F565-4596-9FBD-D1C7122B663D}" type="pres">
      <dgm:prSet presAssocID="{6EFA72CB-F358-4D79-B541-26FC4F658F7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9A97D31-A8D8-418C-A9E5-78A6A8F39E48}" type="pres">
      <dgm:prSet presAssocID="{0EF63A97-0BCC-4D8A-8C62-B5A377633AB1}" presName="horFlow" presStyleCnt="0"/>
      <dgm:spPr/>
    </dgm:pt>
    <dgm:pt modelId="{1BE1CF7B-B83B-4A05-95B9-28F22C4B7453}" type="pres">
      <dgm:prSet presAssocID="{0EF63A97-0BCC-4D8A-8C62-B5A377633AB1}" presName="bigChev" presStyleLbl="node1" presStyleIdx="0" presStyleCnt="2"/>
      <dgm:spPr/>
      <dgm:t>
        <a:bodyPr/>
        <a:lstStyle/>
        <a:p>
          <a:endParaRPr lang="ru-RU"/>
        </a:p>
      </dgm:t>
    </dgm:pt>
    <dgm:pt modelId="{A4EC4B45-1E63-44ED-AE2A-490FAC8F9B51}" type="pres">
      <dgm:prSet presAssocID="{52D12EE7-516C-4871-B744-390900D8F186}" presName="parTrans" presStyleCnt="0"/>
      <dgm:spPr/>
    </dgm:pt>
    <dgm:pt modelId="{51080076-BAF0-44CA-8069-4366FCA7C7E5}" type="pres">
      <dgm:prSet presAssocID="{30C3C422-D311-4A17-8878-95DE2252DDF5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A9753-37CD-45E8-BA42-8DBEAACD7221}" type="pres">
      <dgm:prSet presAssocID="{71E6B3A6-2461-4E7D-B88C-FFBDC952058F}" presName="sibTrans" presStyleCnt="0"/>
      <dgm:spPr/>
    </dgm:pt>
    <dgm:pt modelId="{5B1A6267-808E-481F-8571-19EE1648345E}" type="pres">
      <dgm:prSet presAssocID="{332D41E6-532A-4950-BBB5-92A23E60EE45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5A3979-16F6-4002-AEE4-BCC47F0BCDA8}" type="pres">
      <dgm:prSet presAssocID="{42AB7216-2344-42E4-ACC2-96DB603D914F}" presName="sibTrans" presStyleCnt="0"/>
      <dgm:spPr/>
    </dgm:pt>
    <dgm:pt modelId="{4AC07E0B-90A8-4AA7-823F-E61FB527E7D4}" type="pres">
      <dgm:prSet presAssocID="{7579CC66-78A0-48FF-880D-F827F1B2A9B6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5F6A47-A9CE-4173-9F9D-05E361A55966}" type="pres">
      <dgm:prSet presAssocID="{0EF63A97-0BCC-4D8A-8C62-B5A377633AB1}" presName="vSp" presStyleCnt="0"/>
      <dgm:spPr/>
    </dgm:pt>
    <dgm:pt modelId="{62EC8193-A807-4F11-92C5-171AD4E6C0D0}" type="pres">
      <dgm:prSet presAssocID="{06CE16DD-07BF-476E-8291-B0EFE00F9E7A}" presName="horFlow" presStyleCnt="0"/>
      <dgm:spPr/>
    </dgm:pt>
    <dgm:pt modelId="{10B44BA5-A8E0-474E-BFE7-1FE28A112F2E}" type="pres">
      <dgm:prSet presAssocID="{06CE16DD-07BF-476E-8291-B0EFE00F9E7A}" presName="bigChev" presStyleLbl="node1" presStyleIdx="1" presStyleCnt="2"/>
      <dgm:spPr/>
      <dgm:t>
        <a:bodyPr/>
        <a:lstStyle/>
        <a:p>
          <a:endParaRPr lang="ru-RU"/>
        </a:p>
      </dgm:t>
    </dgm:pt>
    <dgm:pt modelId="{82F13A95-CC46-4DCA-AA97-AA16676742DA}" type="pres">
      <dgm:prSet presAssocID="{958572C3-CAF0-46D4-BB81-8C98A0E4C8B9}" presName="parTrans" presStyleCnt="0"/>
      <dgm:spPr/>
    </dgm:pt>
    <dgm:pt modelId="{1B415B24-7679-4D9D-B2A7-4455DB3294E0}" type="pres">
      <dgm:prSet presAssocID="{7CF421C0-DCA0-4707-9D0F-4A10F1819056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778791-FCA4-4A8A-9118-FA066C76CB42}" type="pres">
      <dgm:prSet presAssocID="{5DC85350-1687-4994-9C8D-3F54390B7B23}" presName="sibTrans" presStyleCnt="0"/>
      <dgm:spPr/>
    </dgm:pt>
    <dgm:pt modelId="{AB7AB9E4-D6F0-43EE-8E77-EC613867F64A}" type="pres">
      <dgm:prSet presAssocID="{82668375-F562-4EED-965C-C4DF4F43271F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DABDB5-F167-47A3-9D2F-6E78546A6F80}" type="pres">
      <dgm:prSet presAssocID="{9B3CCBCD-B327-4B70-95EB-226B75F21689}" presName="sibTrans" presStyleCnt="0"/>
      <dgm:spPr/>
    </dgm:pt>
    <dgm:pt modelId="{3413D75E-9855-4480-A424-471C4E858249}" type="pres">
      <dgm:prSet presAssocID="{C70BE8B0-E7EE-4D1D-8F4F-668EDF99CE25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C68E5F-CD47-4900-9C58-349B1B85F105}" type="presOf" srcId="{82668375-F562-4EED-965C-C4DF4F43271F}" destId="{AB7AB9E4-D6F0-43EE-8E77-EC613867F64A}" srcOrd="0" destOrd="0" presId="urn:microsoft.com/office/officeart/2005/8/layout/lProcess3"/>
    <dgm:cxn modelId="{3ED3A418-16CF-4E2E-9C37-E01D59B01739}" type="presOf" srcId="{0EF63A97-0BCC-4D8A-8C62-B5A377633AB1}" destId="{1BE1CF7B-B83B-4A05-95B9-28F22C4B7453}" srcOrd="0" destOrd="0" presId="urn:microsoft.com/office/officeart/2005/8/layout/lProcess3"/>
    <dgm:cxn modelId="{AD88A462-791D-449E-A798-0EDAAED22948}" srcId="{0EF63A97-0BCC-4D8A-8C62-B5A377633AB1}" destId="{332D41E6-532A-4950-BBB5-92A23E60EE45}" srcOrd="1" destOrd="0" parTransId="{DB83CBC2-8751-4B55-B2CD-BB77E28593C2}" sibTransId="{42AB7216-2344-42E4-ACC2-96DB603D914F}"/>
    <dgm:cxn modelId="{5D861E12-A436-4359-91F9-70FDD4425D96}" type="presOf" srcId="{7579CC66-78A0-48FF-880D-F827F1B2A9B6}" destId="{4AC07E0B-90A8-4AA7-823F-E61FB527E7D4}" srcOrd="0" destOrd="0" presId="urn:microsoft.com/office/officeart/2005/8/layout/lProcess3"/>
    <dgm:cxn modelId="{F671757E-8BF7-4E1A-A20A-4F20FB3ED422}" type="presOf" srcId="{30C3C422-D311-4A17-8878-95DE2252DDF5}" destId="{51080076-BAF0-44CA-8069-4366FCA7C7E5}" srcOrd="0" destOrd="0" presId="urn:microsoft.com/office/officeart/2005/8/layout/lProcess3"/>
    <dgm:cxn modelId="{4EFC189B-D092-47E8-A5CB-A6E77E1F0CCE}" type="presOf" srcId="{7CF421C0-DCA0-4707-9D0F-4A10F1819056}" destId="{1B415B24-7679-4D9D-B2A7-4455DB3294E0}" srcOrd="0" destOrd="0" presId="urn:microsoft.com/office/officeart/2005/8/layout/lProcess3"/>
    <dgm:cxn modelId="{DC80469F-F949-46D5-A6E6-35AB08D00095}" srcId="{06CE16DD-07BF-476E-8291-B0EFE00F9E7A}" destId="{C70BE8B0-E7EE-4D1D-8F4F-668EDF99CE25}" srcOrd="2" destOrd="0" parTransId="{084EF1F0-F66D-4E3E-8988-A5E7A975ED0B}" sibTransId="{B2639291-66C8-42D8-AE72-921C98EB0432}"/>
    <dgm:cxn modelId="{EE202640-2EC2-4346-98FF-881EF7BE3994}" srcId="{06CE16DD-07BF-476E-8291-B0EFE00F9E7A}" destId="{82668375-F562-4EED-965C-C4DF4F43271F}" srcOrd="1" destOrd="0" parTransId="{67D7A8B3-4DD2-4625-B5E1-4F9A1ECD4766}" sibTransId="{9B3CCBCD-B327-4B70-95EB-226B75F21689}"/>
    <dgm:cxn modelId="{BCF05D94-4DA1-4232-AF9D-B188D282096B}" srcId="{6EFA72CB-F358-4D79-B541-26FC4F658F7F}" destId="{0EF63A97-0BCC-4D8A-8C62-B5A377633AB1}" srcOrd="0" destOrd="0" parTransId="{0C9B57C3-B366-451D-A265-B4B3ED819001}" sibTransId="{8595E705-A24D-42CF-AB42-0FC55EAAD85A}"/>
    <dgm:cxn modelId="{8B4B803A-DCD3-4E22-BB76-B3352F799B33}" srcId="{6EFA72CB-F358-4D79-B541-26FC4F658F7F}" destId="{06CE16DD-07BF-476E-8291-B0EFE00F9E7A}" srcOrd="1" destOrd="0" parTransId="{A41D8248-0834-495E-9FA9-38E786171187}" sibTransId="{CBF42FAF-28DE-4BE0-B064-17EEC7CA54DA}"/>
    <dgm:cxn modelId="{AB3AF4B9-F3BA-466C-9C0E-7F0B7DFD1721}" type="presOf" srcId="{C70BE8B0-E7EE-4D1D-8F4F-668EDF99CE25}" destId="{3413D75E-9855-4480-A424-471C4E858249}" srcOrd="0" destOrd="0" presId="urn:microsoft.com/office/officeart/2005/8/layout/lProcess3"/>
    <dgm:cxn modelId="{3831A485-F67A-4F1D-A5B9-622F7946097B}" type="presOf" srcId="{06CE16DD-07BF-476E-8291-B0EFE00F9E7A}" destId="{10B44BA5-A8E0-474E-BFE7-1FE28A112F2E}" srcOrd="0" destOrd="0" presId="urn:microsoft.com/office/officeart/2005/8/layout/lProcess3"/>
    <dgm:cxn modelId="{BC3CD809-215C-41AB-BA59-60628572B99F}" type="presOf" srcId="{332D41E6-532A-4950-BBB5-92A23E60EE45}" destId="{5B1A6267-808E-481F-8571-19EE1648345E}" srcOrd="0" destOrd="0" presId="urn:microsoft.com/office/officeart/2005/8/layout/lProcess3"/>
    <dgm:cxn modelId="{DD134FD0-AED0-4BEC-8F3B-69C3F8CD37A3}" type="presOf" srcId="{6EFA72CB-F358-4D79-B541-26FC4F658F7F}" destId="{44CEBAD9-F565-4596-9FBD-D1C7122B663D}" srcOrd="0" destOrd="0" presId="urn:microsoft.com/office/officeart/2005/8/layout/lProcess3"/>
    <dgm:cxn modelId="{BCE39CFF-680F-4081-BCE7-0C225A8FCA79}" srcId="{0EF63A97-0BCC-4D8A-8C62-B5A377633AB1}" destId="{7579CC66-78A0-48FF-880D-F827F1B2A9B6}" srcOrd="2" destOrd="0" parTransId="{1E19AEEA-C76E-459B-8A4E-A6DC0024E84A}" sibTransId="{6E70DFC8-BC7D-4B4E-B567-6D159F0B7511}"/>
    <dgm:cxn modelId="{4D193A98-9CC0-4A56-A7C2-FF351AD86747}" srcId="{0EF63A97-0BCC-4D8A-8C62-B5A377633AB1}" destId="{30C3C422-D311-4A17-8878-95DE2252DDF5}" srcOrd="0" destOrd="0" parTransId="{52D12EE7-516C-4871-B744-390900D8F186}" sibTransId="{71E6B3A6-2461-4E7D-B88C-FFBDC952058F}"/>
    <dgm:cxn modelId="{4D2F8FC4-8220-48AE-9740-12A8209D36D7}" srcId="{06CE16DD-07BF-476E-8291-B0EFE00F9E7A}" destId="{7CF421C0-DCA0-4707-9D0F-4A10F1819056}" srcOrd="0" destOrd="0" parTransId="{958572C3-CAF0-46D4-BB81-8C98A0E4C8B9}" sibTransId="{5DC85350-1687-4994-9C8D-3F54390B7B23}"/>
    <dgm:cxn modelId="{698783B5-F83F-40FD-A114-43F616652087}" type="presParOf" srcId="{44CEBAD9-F565-4596-9FBD-D1C7122B663D}" destId="{29A97D31-A8D8-418C-A9E5-78A6A8F39E48}" srcOrd="0" destOrd="0" presId="urn:microsoft.com/office/officeart/2005/8/layout/lProcess3"/>
    <dgm:cxn modelId="{5C34F076-E1DC-40BA-8E50-AC02243FA796}" type="presParOf" srcId="{29A97D31-A8D8-418C-A9E5-78A6A8F39E48}" destId="{1BE1CF7B-B83B-4A05-95B9-28F22C4B7453}" srcOrd="0" destOrd="0" presId="urn:microsoft.com/office/officeart/2005/8/layout/lProcess3"/>
    <dgm:cxn modelId="{CFF83F17-5B55-4A8E-8F47-D23196BE3FA7}" type="presParOf" srcId="{29A97D31-A8D8-418C-A9E5-78A6A8F39E48}" destId="{A4EC4B45-1E63-44ED-AE2A-490FAC8F9B51}" srcOrd="1" destOrd="0" presId="urn:microsoft.com/office/officeart/2005/8/layout/lProcess3"/>
    <dgm:cxn modelId="{F80DDB44-1D9A-4A43-B06C-07A92CC20451}" type="presParOf" srcId="{29A97D31-A8D8-418C-A9E5-78A6A8F39E48}" destId="{51080076-BAF0-44CA-8069-4366FCA7C7E5}" srcOrd="2" destOrd="0" presId="urn:microsoft.com/office/officeart/2005/8/layout/lProcess3"/>
    <dgm:cxn modelId="{66FDA752-C5B5-477E-9927-0C6738FB0220}" type="presParOf" srcId="{29A97D31-A8D8-418C-A9E5-78A6A8F39E48}" destId="{A05A9753-37CD-45E8-BA42-8DBEAACD7221}" srcOrd="3" destOrd="0" presId="urn:microsoft.com/office/officeart/2005/8/layout/lProcess3"/>
    <dgm:cxn modelId="{B3F5EA9F-5FF5-4555-9AE5-33DD9EB43EB4}" type="presParOf" srcId="{29A97D31-A8D8-418C-A9E5-78A6A8F39E48}" destId="{5B1A6267-808E-481F-8571-19EE1648345E}" srcOrd="4" destOrd="0" presId="urn:microsoft.com/office/officeart/2005/8/layout/lProcess3"/>
    <dgm:cxn modelId="{1F39F4D1-2FAF-4D2B-814C-9C36694BDEC3}" type="presParOf" srcId="{29A97D31-A8D8-418C-A9E5-78A6A8F39E48}" destId="{6E5A3979-16F6-4002-AEE4-BCC47F0BCDA8}" srcOrd="5" destOrd="0" presId="urn:microsoft.com/office/officeart/2005/8/layout/lProcess3"/>
    <dgm:cxn modelId="{F0200C6B-0EEA-4EED-89DB-36A39C5F7226}" type="presParOf" srcId="{29A97D31-A8D8-418C-A9E5-78A6A8F39E48}" destId="{4AC07E0B-90A8-4AA7-823F-E61FB527E7D4}" srcOrd="6" destOrd="0" presId="urn:microsoft.com/office/officeart/2005/8/layout/lProcess3"/>
    <dgm:cxn modelId="{022C6197-510E-476D-8C56-F2D3054F47E4}" type="presParOf" srcId="{44CEBAD9-F565-4596-9FBD-D1C7122B663D}" destId="{E45F6A47-A9CE-4173-9F9D-05E361A55966}" srcOrd="1" destOrd="0" presId="urn:microsoft.com/office/officeart/2005/8/layout/lProcess3"/>
    <dgm:cxn modelId="{D0C27CCF-1362-4B39-B3F8-287D190C58A5}" type="presParOf" srcId="{44CEBAD9-F565-4596-9FBD-D1C7122B663D}" destId="{62EC8193-A807-4F11-92C5-171AD4E6C0D0}" srcOrd="2" destOrd="0" presId="urn:microsoft.com/office/officeart/2005/8/layout/lProcess3"/>
    <dgm:cxn modelId="{7B82C22F-897C-4D1B-94DA-A47DA90CCFB2}" type="presParOf" srcId="{62EC8193-A807-4F11-92C5-171AD4E6C0D0}" destId="{10B44BA5-A8E0-474E-BFE7-1FE28A112F2E}" srcOrd="0" destOrd="0" presId="urn:microsoft.com/office/officeart/2005/8/layout/lProcess3"/>
    <dgm:cxn modelId="{D44F6261-EC03-430E-93E8-5EFBFC88EAC7}" type="presParOf" srcId="{62EC8193-A807-4F11-92C5-171AD4E6C0D0}" destId="{82F13A95-CC46-4DCA-AA97-AA16676742DA}" srcOrd="1" destOrd="0" presId="urn:microsoft.com/office/officeart/2005/8/layout/lProcess3"/>
    <dgm:cxn modelId="{5C8357F1-2632-48EF-A989-579FC72114B2}" type="presParOf" srcId="{62EC8193-A807-4F11-92C5-171AD4E6C0D0}" destId="{1B415B24-7679-4D9D-B2A7-4455DB3294E0}" srcOrd="2" destOrd="0" presId="urn:microsoft.com/office/officeart/2005/8/layout/lProcess3"/>
    <dgm:cxn modelId="{EAC4AC44-BEE2-4905-A0A0-567697BAEA44}" type="presParOf" srcId="{62EC8193-A807-4F11-92C5-171AD4E6C0D0}" destId="{AE778791-FCA4-4A8A-9118-FA066C76CB42}" srcOrd="3" destOrd="0" presId="urn:microsoft.com/office/officeart/2005/8/layout/lProcess3"/>
    <dgm:cxn modelId="{A0857E68-B2CB-448A-A4FE-1918D3D7D1DB}" type="presParOf" srcId="{62EC8193-A807-4F11-92C5-171AD4E6C0D0}" destId="{AB7AB9E4-D6F0-43EE-8E77-EC613867F64A}" srcOrd="4" destOrd="0" presId="urn:microsoft.com/office/officeart/2005/8/layout/lProcess3"/>
    <dgm:cxn modelId="{47DD8C28-1D80-43B2-80B3-825FABDFD015}" type="presParOf" srcId="{62EC8193-A807-4F11-92C5-171AD4E6C0D0}" destId="{56DABDB5-F167-47A3-9D2F-6E78546A6F80}" srcOrd="5" destOrd="0" presId="urn:microsoft.com/office/officeart/2005/8/layout/lProcess3"/>
    <dgm:cxn modelId="{6A70E01B-0E2F-4423-B4FE-1EFE836F1E8B}" type="presParOf" srcId="{62EC8193-A807-4F11-92C5-171AD4E6C0D0}" destId="{3413D75E-9855-4480-A424-471C4E858249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E21DD1-C21E-4664-BFBC-1E3239CF6B03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1CDEE05-E8CF-4E7B-87D5-117A798C681D}">
      <dgm:prSet phldrT="[Текст]"/>
      <dgm:spPr/>
      <dgm:t>
        <a:bodyPr/>
        <a:lstStyle/>
        <a:p>
          <a:r>
            <a:rPr lang="ru-RU" dirty="0"/>
            <a:t>Только ГУСО</a:t>
          </a:r>
        </a:p>
      </dgm:t>
    </dgm:pt>
    <dgm:pt modelId="{833A70E5-FD5C-4FCB-BA4B-2016AFFBF5D3}" type="parTrans" cxnId="{5617FC50-ED11-46A8-832C-8D77E6D94F70}">
      <dgm:prSet/>
      <dgm:spPr/>
      <dgm:t>
        <a:bodyPr/>
        <a:lstStyle/>
        <a:p>
          <a:endParaRPr lang="ru-RU"/>
        </a:p>
      </dgm:t>
    </dgm:pt>
    <dgm:pt modelId="{D90EC040-BAFA-4374-974B-2701350B1E01}" type="sibTrans" cxnId="{5617FC50-ED11-46A8-832C-8D77E6D94F70}">
      <dgm:prSet/>
      <dgm:spPr/>
      <dgm:t>
        <a:bodyPr/>
        <a:lstStyle/>
        <a:p>
          <a:endParaRPr lang="ru-RU"/>
        </a:p>
      </dgm:t>
    </dgm:pt>
    <dgm:pt modelId="{38FF0610-BF89-4DEF-8A36-6EC007807A56}">
      <dgm:prSet phldrT="[Текст]"/>
      <dgm:spPr/>
      <dgm:t>
        <a:bodyPr/>
        <a:lstStyle/>
        <a:p>
          <a:r>
            <a:rPr lang="ru-RU" dirty="0"/>
            <a:t>Только СУ</a:t>
          </a:r>
        </a:p>
      </dgm:t>
    </dgm:pt>
    <dgm:pt modelId="{2EFC1FFA-E905-4ACA-95EE-D75C4825D0A2}" type="parTrans" cxnId="{C6747551-8796-43A6-8BC5-BFE853AF8EE4}">
      <dgm:prSet/>
      <dgm:spPr/>
      <dgm:t>
        <a:bodyPr/>
        <a:lstStyle/>
        <a:p>
          <a:endParaRPr lang="ru-RU"/>
        </a:p>
      </dgm:t>
    </dgm:pt>
    <dgm:pt modelId="{3CF524DB-1D27-42F4-A586-2B22F997CC77}" type="sibTrans" cxnId="{C6747551-8796-43A6-8BC5-BFE853AF8EE4}">
      <dgm:prSet/>
      <dgm:spPr/>
      <dgm:t>
        <a:bodyPr/>
        <a:lstStyle/>
        <a:p>
          <a:endParaRPr lang="ru-RU"/>
        </a:p>
      </dgm:t>
    </dgm:pt>
    <dgm:pt modelId="{B260D58B-6EE9-4CA3-9ABD-04F0380771EF}">
      <dgm:prSet/>
      <dgm:spPr/>
      <dgm:t>
        <a:bodyPr/>
        <a:lstStyle/>
        <a:p>
          <a:r>
            <a:rPr lang="ru-RU" dirty="0"/>
            <a:t>Только в пределах гос. мин. соц. стандартов</a:t>
          </a:r>
        </a:p>
      </dgm:t>
    </dgm:pt>
    <dgm:pt modelId="{917A4458-DE5B-4CE4-BF91-808918FFD48C}" type="parTrans" cxnId="{2249011B-E701-41FA-A3AD-B2FB84059954}">
      <dgm:prSet/>
      <dgm:spPr/>
      <dgm:t>
        <a:bodyPr/>
        <a:lstStyle/>
        <a:p>
          <a:endParaRPr lang="ru-RU"/>
        </a:p>
      </dgm:t>
    </dgm:pt>
    <dgm:pt modelId="{899DE64C-D05C-46D6-88F7-C97FCF18262C}" type="sibTrans" cxnId="{2249011B-E701-41FA-A3AD-B2FB84059954}">
      <dgm:prSet/>
      <dgm:spPr/>
      <dgm:t>
        <a:bodyPr/>
        <a:lstStyle/>
        <a:p>
          <a:endParaRPr lang="ru-RU"/>
        </a:p>
      </dgm:t>
    </dgm:pt>
    <dgm:pt modelId="{1B044B54-609D-44F6-8552-10A42BFB36E5}" type="pres">
      <dgm:prSet presAssocID="{EFE21DD1-C21E-4664-BFBC-1E3239CF6B03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BC8209-5E12-4526-9B22-7B5EA225A4BF}" type="pres">
      <dgm:prSet presAssocID="{EFE21DD1-C21E-4664-BFBC-1E3239CF6B03}" presName="comp1" presStyleCnt="0"/>
      <dgm:spPr/>
    </dgm:pt>
    <dgm:pt modelId="{DB6F3F4E-A269-4868-9B2F-7501AF9D9D0B}" type="pres">
      <dgm:prSet presAssocID="{EFE21DD1-C21E-4664-BFBC-1E3239CF6B03}" presName="circle1" presStyleLbl="node1" presStyleIdx="0" presStyleCnt="3"/>
      <dgm:spPr/>
      <dgm:t>
        <a:bodyPr/>
        <a:lstStyle/>
        <a:p>
          <a:endParaRPr lang="ru-RU"/>
        </a:p>
      </dgm:t>
    </dgm:pt>
    <dgm:pt modelId="{A0D81441-2077-4235-9D0C-FA5AE4AC7C06}" type="pres">
      <dgm:prSet presAssocID="{EFE21DD1-C21E-4664-BFBC-1E3239CF6B03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2158FA-828A-404D-B6E5-67E73A3B63C4}" type="pres">
      <dgm:prSet presAssocID="{EFE21DD1-C21E-4664-BFBC-1E3239CF6B03}" presName="comp2" presStyleCnt="0"/>
      <dgm:spPr/>
    </dgm:pt>
    <dgm:pt modelId="{BFC65330-17BF-45C7-997E-E0B9C4E51E1D}" type="pres">
      <dgm:prSet presAssocID="{EFE21DD1-C21E-4664-BFBC-1E3239CF6B03}" presName="circle2" presStyleLbl="node1" presStyleIdx="1" presStyleCnt="3"/>
      <dgm:spPr/>
      <dgm:t>
        <a:bodyPr/>
        <a:lstStyle/>
        <a:p>
          <a:endParaRPr lang="ru-RU"/>
        </a:p>
      </dgm:t>
    </dgm:pt>
    <dgm:pt modelId="{4AB24819-64E7-4048-8A63-4E9B6E2E613E}" type="pres">
      <dgm:prSet presAssocID="{EFE21DD1-C21E-4664-BFBC-1E3239CF6B03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ACA2F-1DA7-47EB-B30C-263A7437ADA0}" type="pres">
      <dgm:prSet presAssocID="{EFE21DD1-C21E-4664-BFBC-1E3239CF6B03}" presName="comp3" presStyleCnt="0"/>
      <dgm:spPr/>
    </dgm:pt>
    <dgm:pt modelId="{8DF028F5-21AF-477B-8E25-876438754794}" type="pres">
      <dgm:prSet presAssocID="{EFE21DD1-C21E-4664-BFBC-1E3239CF6B03}" presName="circle3" presStyleLbl="node1" presStyleIdx="2" presStyleCnt="3"/>
      <dgm:spPr/>
      <dgm:t>
        <a:bodyPr/>
        <a:lstStyle/>
        <a:p>
          <a:endParaRPr lang="ru-RU"/>
        </a:p>
      </dgm:t>
    </dgm:pt>
    <dgm:pt modelId="{A7E2CED3-D9A7-413C-A7F0-C6DC5D09204C}" type="pres">
      <dgm:prSet presAssocID="{EFE21DD1-C21E-4664-BFBC-1E3239CF6B03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E8B169-EE42-4357-A0E6-CFBCF20D324F}" type="presOf" srcId="{B260D58B-6EE9-4CA3-9ABD-04F0380771EF}" destId="{8DF028F5-21AF-477B-8E25-876438754794}" srcOrd="0" destOrd="0" presId="urn:microsoft.com/office/officeart/2005/8/layout/venn2"/>
    <dgm:cxn modelId="{2249011B-E701-41FA-A3AD-B2FB84059954}" srcId="{EFE21DD1-C21E-4664-BFBC-1E3239CF6B03}" destId="{B260D58B-6EE9-4CA3-9ABD-04F0380771EF}" srcOrd="2" destOrd="0" parTransId="{917A4458-DE5B-4CE4-BF91-808918FFD48C}" sibTransId="{899DE64C-D05C-46D6-88F7-C97FCF18262C}"/>
    <dgm:cxn modelId="{C6747551-8796-43A6-8BC5-BFE853AF8EE4}" srcId="{EFE21DD1-C21E-4664-BFBC-1E3239CF6B03}" destId="{38FF0610-BF89-4DEF-8A36-6EC007807A56}" srcOrd="1" destOrd="0" parTransId="{2EFC1FFA-E905-4ACA-95EE-D75C4825D0A2}" sibTransId="{3CF524DB-1D27-42F4-A586-2B22F997CC77}"/>
    <dgm:cxn modelId="{FF2EA09A-0005-45DF-BF4F-86F799F3C262}" type="presOf" srcId="{21CDEE05-E8CF-4E7B-87D5-117A798C681D}" destId="{DB6F3F4E-A269-4868-9B2F-7501AF9D9D0B}" srcOrd="0" destOrd="0" presId="urn:microsoft.com/office/officeart/2005/8/layout/venn2"/>
    <dgm:cxn modelId="{5617FC50-ED11-46A8-832C-8D77E6D94F70}" srcId="{EFE21DD1-C21E-4664-BFBC-1E3239CF6B03}" destId="{21CDEE05-E8CF-4E7B-87D5-117A798C681D}" srcOrd="0" destOrd="0" parTransId="{833A70E5-FD5C-4FCB-BA4B-2016AFFBF5D3}" sibTransId="{D90EC040-BAFA-4374-974B-2701350B1E01}"/>
    <dgm:cxn modelId="{CBAD0E8B-014B-4D8F-9F19-27B9AE701FD5}" type="presOf" srcId="{B260D58B-6EE9-4CA3-9ABD-04F0380771EF}" destId="{A7E2CED3-D9A7-413C-A7F0-C6DC5D09204C}" srcOrd="1" destOrd="0" presId="urn:microsoft.com/office/officeart/2005/8/layout/venn2"/>
    <dgm:cxn modelId="{50E612D4-5055-4068-8FE3-F5A4AD1B9934}" type="presOf" srcId="{38FF0610-BF89-4DEF-8A36-6EC007807A56}" destId="{BFC65330-17BF-45C7-997E-E0B9C4E51E1D}" srcOrd="0" destOrd="0" presId="urn:microsoft.com/office/officeart/2005/8/layout/venn2"/>
    <dgm:cxn modelId="{5B05D407-E77D-43EF-9225-6C1F05ACD7D0}" type="presOf" srcId="{EFE21DD1-C21E-4664-BFBC-1E3239CF6B03}" destId="{1B044B54-609D-44F6-8552-10A42BFB36E5}" srcOrd="0" destOrd="0" presId="urn:microsoft.com/office/officeart/2005/8/layout/venn2"/>
    <dgm:cxn modelId="{8C7A2D19-9CDD-4148-90B6-EDFF875BF372}" type="presOf" srcId="{38FF0610-BF89-4DEF-8A36-6EC007807A56}" destId="{4AB24819-64E7-4048-8A63-4E9B6E2E613E}" srcOrd="1" destOrd="0" presId="urn:microsoft.com/office/officeart/2005/8/layout/venn2"/>
    <dgm:cxn modelId="{DF368B85-075C-4837-A1BF-F9C4055D7D11}" type="presOf" srcId="{21CDEE05-E8CF-4E7B-87D5-117A798C681D}" destId="{A0D81441-2077-4235-9D0C-FA5AE4AC7C06}" srcOrd="1" destOrd="0" presId="urn:microsoft.com/office/officeart/2005/8/layout/venn2"/>
    <dgm:cxn modelId="{1E986E5E-D3F2-4C13-8589-83ED26C411F5}" type="presParOf" srcId="{1B044B54-609D-44F6-8552-10A42BFB36E5}" destId="{94BC8209-5E12-4526-9B22-7B5EA225A4BF}" srcOrd="0" destOrd="0" presId="urn:microsoft.com/office/officeart/2005/8/layout/venn2"/>
    <dgm:cxn modelId="{B4622A73-3448-4319-9904-64D554C49106}" type="presParOf" srcId="{94BC8209-5E12-4526-9B22-7B5EA225A4BF}" destId="{DB6F3F4E-A269-4868-9B2F-7501AF9D9D0B}" srcOrd="0" destOrd="0" presId="urn:microsoft.com/office/officeart/2005/8/layout/venn2"/>
    <dgm:cxn modelId="{5624C589-2AC9-46C5-AFAD-CA9794F93AC5}" type="presParOf" srcId="{94BC8209-5E12-4526-9B22-7B5EA225A4BF}" destId="{A0D81441-2077-4235-9D0C-FA5AE4AC7C06}" srcOrd="1" destOrd="0" presId="urn:microsoft.com/office/officeart/2005/8/layout/venn2"/>
    <dgm:cxn modelId="{4F737786-9C3D-437C-AC9C-32FF327CB28A}" type="presParOf" srcId="{1B044B54-609D-44F6-8552-10A42BFB36E5}" destId="{322158FA-828A-404D-B6E5-67E73A3B63C4}" srcOrd="1" destOrd="0" presId="urn:microsoft.com/office/officeart/2005/8/layout/venn2"/>
    <dgm:cxn modelId="{3F25EF4B-AE28-4AC2-B722-0850B08B7640}" type="presParOf" srcId="{322158FA-828A-404D-B6E5-67E73A3B63C4}" destId="{BFC65330-17BF-45C7-997E-E0B9C4E51E1D}" srcOrd="0" destOrd="0" presId="urn:microsoft.com/office/officeart/2005/8/layout/venn2"/>
    <dgm:cxn modelId="{9F7C067F-1687-465E-8B6A-8E7BCE06E4F5}" type="presParOf" srcId="{322158FA-828A-404D-B6E5-67E73A3B63C4}" destId="{4AB24819-64E7-4048-8A63-4E9B6E2E613E}" srcOrd="1" destOrd="0" presId="urn:microsoft.com/office/officeart/2005/8/layout/venn2"/>
    <dgm:cxn modelId="{2DC24BF4-138E-46CA-8464-A48AC656F856}" type="presParOf" srcId="{1B044B54-609D-44F6-8552-10A42BFB36E5}" destId="{D57ACA2F-1DA7-47EB-B30C-263A7437ADA0}" srcOrd="2" destOrd="0" presId="urn:microsoft.com/office/officeart/2005/8/layout/venn2"/>
    <dgm:cxn modelId="{983D9EA0-BB34-43AA-B5D0-A64618E38D31}" type="presParOf" srcId="{D57ACA2F-1DA7-47EB-B30C-263A7437ADA0}" destId="{8DF028F5-21AF-477B-8E25-876438754794}" srcOrd="0" destOrd="0" presId="urn:microsoft.com/office/officeart/2005/8/layout/venn2"/>
    <dgm:cxn modelId="{97D73FE6-B6F6-476A-ADDE-BBD315FF1F5B}" type="presParOf" srcId="{D57ACA2F-1DA7-47EB-B30C-263A7437ADA0}" destId="{A7E2CED3-D9A7-413C-A7F0-C6DC5D09204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E9B535-71A9-4BA7-84D4-95CC2EF27CEA}" type="doc">
      <dgm:prSet loTypeId="urn:microsoft.com/office/officeart/2005/8/layout/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A41238E-B9FC-40B0-AD8A-47B5FE69A200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Организация</a:t>
          </a:r>
        </a:p>
      </dgm:t>
    </dgm:pt>
    <dgm:pt modelId="{F59AFB40-D089-4E8B-8151-39A7727E5408}" type="parTrans" cxnId="{8DE7ABCB-871D-4C7A-88DA-1E64421580F3}">
      <dgm:prSet/>
      <dgm:spPr/>
      <dgm:t>
        <a:bodyPr/>
        <a:lstStyle/>
        <a:p>
          <a:endParaRPr lang="ru-RU"/>
        </a:p>
      </dgm:t>
    </dgm:pt>
    <dgm:pt modelId="{BB54825E-97C7-4280-A23B-0FD6C91B8C70}" type="sibTrans" cxnId="{8DE7ABCB-871D-4C7A-88DA-1E64421580F3}">
      <dgm:prSet/>
      <dgm:spPr/>
      <dgm:t>
        <a:bodyPr/>
        <a:lstStyle/>
        <a:p>
          <a:endParaRPr lang="ru-RU"/>
        </a:p>
      </dgm:t>
    </dgm:pt>
    <dgm:pt modelId="{2B518BC2-9779-4099-8868-AE7CE362186B}">
      <dgm:prSet phldrT="[Текст]"/>
      <dgm:spPr/>
      <dgm:t>
        <a:bodyPr/>
        <a:lstStyle/>
        <a:p>
          <a:r>
            <a:rPr lang="ru-RU" dirty="0"/>
            <a:t>Формирование комиссии по ВМ, назначение председателя</a:t>
          </a:r>
        </a:p>
      </dgm:t>
    </dgm:pt>
    <dgm:pt modelId="{B63BB7D7-7A3E-4B70-AB25-A01328A68C05}" type="parTrans" cxnId="{D9A3412C-6FC8-4D12-9471-3DCD708EC7D6}">
      <dgm:prSet/>
      <dgm:spPr/>
      <dgm:t>
        <a:bodyPr/>
        <a:lstStyle/>
        <a:p>
          <a:endParaRPr lang="ru-RU"/>
        </a:p>
      </dgm:t>
    </dgm:pt>
    <dgm:pt modelId="{64491277-9758-4DF8-8543-2A725F1CC8F3}" type="sibTrans" cxnId="{D9A3412C-6FC8-4D12-9471-3DCD708EC7D6}">
      <dgm:prSet/>
      <dgm:spPr/>
      <dgm:t>
        <a:bodyPr/>
        <a:lstStyle/>
        <a:p>
          <a:endParaRPr lang="ru-RU"/>
        </a:p>
      </dgm:t>
    </dgm:pt>
    <dgm:pt modelId="{0F16E4B2-7023-427C-8774-E0578D78AF5A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Сбор данных (мониторинг)</a:t>
          </a:r>
        </a:p>
      </dgm:t>
    </dgm:pt>
    <dgm:pt modelId="{36F4F9EA-3478-488D-85C3-501E2B10760F}" type="parTrans" cxnId="{F2064061-AC02-441E-B38D-4B264B416106}">
      <dgm:prSet/>
      <dgm:spPr/>
      <dgm:t>
        <a:bodyPr/>
        <a:lstStyle/>
        <a:p>
          <a:endParaRPr lang="ru-RU"/>
        </a:p>
      </dgm:t>
    </dgm:pt>
    <dgm:pt modelId="{8CFC1209-31F0-49FA-B659-00F2853F1EC7}" type="sibTrans" cxnId="{F2064061-AC02-441E-B38D-4B264B416106}">
      <dgm:prSet/>
      <dgm:spPr/>
      <dgm:t>
        <a:bodyPr/>
        <a:lstStyle/>
        <a:p>
          <a:endParaRPr lang="ru-RU"/>
        </a:p>
      </dgm:t>
    </dgm:pt>
    <dgm:pt modelId="{8524AF79-7298-4CCA-AD5A-F98322AACC53}">
      <dgm:prSet phldrT="[Текст]"/>
      <dgm:spPr/>
      <dgm:t>
        <a:bodyPr/>
        <a:lstStyle/>
        <a:p>
          <a:r>
            <a:rPr lang="ru-RU" dirty="0"/>
            <a:t>сбор необходимой информации  с использованием различных методов (анализ документов, </a:t>
          </a:r>
          <a:r>
            <a:rPr lang="ru-RU" dirty="0">
              <a:solidFill>
                <a:schemeClr val="tx1"/>
              </a:solidFill>
            </a:rPr>
            <a:t>наблюдение, опрос)</a:t>
          </a:r>
        </a:p>
      </dgm:t>
    </dgm:pt>
    <dgm:pt modelId="{884C6809-C348-48FF-B371-78B281246ADD}" type="parTrans" cxnId="{BB6635F8-B8F4-48DA-B0DD-94533F566DE1}">
      <dgm:prSet/>
      <dgm:spPr/>
      <dgm:t>
        <a:bodyPr/>
        <a:lstStyle/>
        <a:p>
          <a:endParaRPr lang="ru-RU"/>
        </a:p>
      </dgm:t>
    </dgm:pt>
    <dgm:pt modelId="{7A074999-8B20-4D38-83CF-5B1F5B876424}" type="sibTrans" cxnId="{BB6635F8-B8F4-48DA-B0DD-94533F566DE1}">
      <dgm:prSet/>
      <dgm:spPr/>
      <dgm:t>
        <a:bodyPr/>
        <a:lstStyle/>
        <a:p>
          <a:endParaRPr lang="ru-RU"/>
        </a:p>
      </dgm:t>
    </dgm:pt>
    <dgm:pt modelId="{61F7A38A-D008-46D3-8E46-497031F5ABDE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Анализ информации (оценка качества)</a:t>
          </a:r>
        </a:p>
      </dgm:t>
    </dgm:pt>
    <dgm:pt modelId="{363CDBE8-59D6-4AAD-9A3B-A008D04FEEE3}" type="parTrans" cxnId="{1BF7373E-76DE-47F4-94A4-474E1B00E44F}">
      <dgm:prSet/>
      <dgm:spPr/>
      <dgm:t>
        <a:bodyPr/>
        <a:lstStyle/>
        <a:p>
          <a:endParaRPr lang="ru-RU"/>
        </a:p>
      </dgm:t>
    </dgm:pt>
    <dgm:pt modelId="{295A2558-E671-45FA-A138-09529385AB2D}" type="sibTrans" cxnId="{1BF7373E-76DE-47F4-94A4-474E1B00E44F}">
      <dgm:prSet/>
      <dgm:spPr/>
      <dgm:t>
        <a:bodyPr/>
        <a:lstStyle/>
        <a:p>
          <a:endParaRPr lang="ru-RU"/>
        </a:p>
      </dgm:t>
    </dgm:pt>
    <dgm:pt modelId="{39BF7FE5-5FD7-479E-B18C-7F3A27AE5671}">
      <dgm:prSet phldrT="[Текст]"/>
      <dgm:spPr/>
      <dgm:t>
        <a:bodyPr/>
        <a:lstStyle/>
        <a:p>
          <a:r>
            <a:rPr lang="ru-RU" dirty="0"/>
            <a:t>Подготовка заключения по результатам ВМ</a:t>
          </a:r>
        </a:p>
      </dgm:t>
    </dgm:pt>
    <dgm:pt modelId="{677882F9-B036-4A23-ADA2-A28FFAA8FE63}" type="parTrans" cxnId="{60B98C67-8300-4E5D-83DC-626594C1FD51}">
      <dgm:prSet/>
      <dgm:spPr/>
      <dgm:t>
        <a:bodyPr/>
        <a:lstStyle/>
        <a:p>
          <a:endParaRPr lang="ru-RU"/>
        </a:p>
      </dgm:t>
    </dgm:pt>
    <dgm:pt modelId="{09EFBA91-76EF-4BFE-AA5D-179075E023A2}" type="sibTrans" cxnId="{60B98C67-8300-4E5D-83DC-626594C1FD51}">
      <dgm:prSet/>
      <dgm:spPr/>
      <dgm:t>
        <a:bodyPr/>
        <a:lstStyle/>
        <a:p>
          <a:endParaRPr lang="ru-RU"/>
        </a:p>
      </dgm:t>
    </dgm:pt>
    <dgm:pt modelId="{96F8346B-FF0D-485F-985E-448AB079F350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Принятие решений</a:t>
          </a:r>
        </a:p>
      </dgm:t>
    </dgm:pt>
    <dgm:pt modelId="{78917AAA-9229-48A7-AB8C-60DD4E1CD15A}" type="parTrans" cxnId="{DAB9273E-9A06-4C59-B5B5-B5EC67B9000C}">
      <dgm:prSet/>
      <dgm:spPr/>
      <dgm:t>
        <a:bodyPr/>
        <a:lstStyle/>
        <a:p>
          <a:endParaRPr lang="ru-RU"/>
        </a:p>
      </dgm:t>
    </dgm:pt>
    <dgm:pt modelId="{186B2B35-306D-4711-813C-113F87AC16CA}" type="sibTrans" cxnId="{DAB9273E-9A06-4C59-B5B5-B5EC67B9000C}">
      <dgm:prSet/>
      <dgm:spPr/>
      <dgm:t>
        <a:bodyPr/>
        <a:lstStyle/>
        <a:p>
          <a:endParaRPr lang="ru-RU"/>
        </a:p>
      </dgm:t>
    </dgm:pt>
    <dgm:pt modelId="{03F84005-C311-4171-820A-063BEE4F6865}">
      <dgm:prSet phldrT="[Текст]"/>
      <dgm:spPr/>
      <dgm:t>
        <a:bodyPr/>
        <a:lstStyle/>
        <a:p>
          <a:r>
            <a:rPr lang="ru-RU" dirty="0"/>
            <a:t>Издание приказа, оформление иной документации</a:t>
          </a:r>
        </a:p>
      </dgm:t>
    </dgm:pt>
    <dgm:pt modelId="{A454D268-7CEC-4955-9302-42E4AB65460B}" type="parTrans" cxnId="{57272AD4-990D-4AE2-ADBA-8087390856C9}">
      <dgm:prSet/>
      <dgm:spPr/>
      <dgm:t>
        <a:bodyPr/>
        <a:lstStyle/>
        <a:p>
          <a:endParaRPr lang="ru-RU"/>
        </a:p>
      </dgm:t>
    </dgm:pt>
    <dgm:pt modelId="{2A21ED8F-443A-4EE5-B72C-F64E7F0891B8}" type="sibTrans" cxnId="{57272AD4-990D-4AE2-ADBA-8087390856C9}">
      <dgm:prSet/>
      <dgm:spPr/>
      <dgm:t>
        <a:bodyPr/>
        <a:lstStyle/>
        <a:p>
          <a:endParaRPr lang="ru-RU"/>
        </a:p>
      </dgm:t>
    </dgm:pt>
    <dgm:pt modelId="{8C36C613-681F-4F13-A9C5-459D062FF281}">
      <dgm:prSet phldrT="[Текст]"/>
      <dgm:spPr/>
      <dgm:t>
        <a:bodyPr/>
        <a:lstStyle/>
        <a:p>
          <a:r>
            <a:rPr lang="ru-RU" dirty="0"/>
            <a:t>выявление и анализ проблем, препятствующих оказанию услуг в соответствии с требованиями к качеству услуг</a:t>
          </a:r>
        </a:p>
      </dgm:t>
    </dgm:pt>
    <dgm:pt modelId="{6E580E77-94C7-4F83-8AC9-7EA14D6D97EC}" type="parTrans" cxnId="{96F104D2-EF67-49E0-ADB7-3C0010031BB2}">
      <dgm:prSet/>
      <dgm:spPr/>
      <dgm:t>
        <a:bodyPr/>
        <a:lstStyle/>
        <a:p>
          <a:endParaRPr lang="ru-RU"/>
        </a:p>
      </dgm:t>
    </dgm:pt>
    <dgm:pt modelId="{C87DDAB6-C9B5-4200-A009-93835D825AB8}" type="sibTrans" cxnId="{96F104D2-EF67-49E0-ADB7-3C0010031BB2}">
      <dgm:prSet/>
      <dgm:spPr/>
      <dgm:t>
        <a:bodyPr/>
        <a:lstStyle/>
        <a:p>
          <a:endParaRPr lang="ru-RU"/>
        </a:p>
      </dgm:t>
    </dgm:pt>
    <dgm:pt modelId="{8C7080E3-0FBB-4824-B673-A66945989983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Подсчет значений показателей</a:t>
          </a:r>
        </a:p>
      </dgm:t>
    </dgm:pt>
    <dgm:pt modelId="{8F4DA5A7-3EC9-4DC0-9313-7ACE2BC21D82}" type="parTrans" cxnId="{88ECA677-8C37-45F2-985A-396E7B369556}">
      <dgm:prSet/>
      <dgm:spPr/>
      <dgm:t>
        <a:bodyPr/>
        <a:lstStyle/>
        <a:p>
          <a:endParaRPr lang="ru-RU"/>
        </a:p>
      </dgm:t>
    </dgm:pt>
    <dgm:pt modelId="{D071A6BE-3AD0-441C-93F6-B4161C47157F}" type="sibTrans" cxnId="{88ECA677-8C37-45F2-985A-396E7B369556}">
      <dgm:prSet/>
      <dgm:spPr/>
      <dgm:t>
        <a:bodyPr/>
        <a:lstStyle/>
        <a:p>
          <a:endParaRPr lang="ru-RU"/>
        </a:p>
      </dgm:t>
    </dgm:pt>
    <dgm:pt modelId="{CFB558A4-A388-421E-9168-E6AC6BC833EB}">
      <dgm:prSet/>
      <dgm:spPr/>
      <dgm:t>
        <a:bodyPr/>
        <a:lstStyle/>
        <a:p>
          <a:r>
            <a:rPr lang="ru-RU" dirty="0"/>
            <a:t>проверка выполнения плана</a:t>
          </a:r>
        </a:p>
      </dgm:t>
    </dgm:pt>
    <dgm:pt modelId="{68514C9F-8704-4F82-A73C-539940BA3D03}" type="parTrans" cxnId="{8B7D5974-E3C5-4A55-9B26-A618A241F222}">
      <dgm:prSet/>
      <dgm:spPr/>
      <dgm:t>
        <a:bodyPr/>
        <a:lstStyle/>
        <a:p>
          <a:endParaRPr lang="ru-RU"/>
        </a:p>
      </dgm:t>
    </dgm:pt>
    <dgm:pt modelId="{7BA129D8-5986-4989-B34F-A096DBBD3CAF}" type="sibTrans" cxnId="{8B7D5974-E3C5-4A55-9B26-A618A241F222}">
      <dgm:prSet/>
      <dgm:spPr/>
      <dgm:t>
        <a:bodyPr/>
        <a:lstStyle/>
        <a:p>
          <a:endParaRPr lang="ru-RU"/>
        </a:p>
      </dgm:t>
    </dgm:pt>
    <dgm:pt modelId="{4958E269-2085-42EA-A799-F2317C708A57}">
      <dgm:prSet/>
      <dgm:spPr/>
      <dgm:t>
        <a:bodyPr/>
        <a:lstStyle/>
        <a:p>
          <a:r>
            <a:rPr lang="ru-RU" dirty="0"/>
            <a:t>корректировка плана (при необходимости)</a:t>
          </a:r>
        </a:p>
      </dgm:t>
    </dgm:pt>
    <dgm:pt modelId="{90A9A598-8AB1-4753-94AD-C3562284EBB4}" type="parTrans" cxnId="{0E9629CB-6403-48A4-899B-728464D43B72}">
      <dgm:prSet/>
      <dgm:spPr/>
      <dgm:t>
        <a:bodyPr/>
        <a:lstStyle/>
        <a:p>
          <a:endParaRPr lang="ru-RU"/>
        </a:p>
      </dgm:t>
    </dgm:pt>
    <dgm:pt modelId="{E057CF76-E420-4258-9A71-F648F63BF203}" type="sibTrans" cxnId="{0E9629CB-6403-48A4-899B-728464D43B72}">
      <dgm:prSet/>
      <dgm:spPr/>
      <dgm:t>
        <a:bodyPr/>
        <a:lstStyle/>
        <a:p>
          <a:endParaRPr lang="ru-RU"/>
        </a:p>
      </dgm:t>
    </dgm:pt>
    <dgm:pt modelId="{3A83020F-B7FB-473A-BED1-E5D68F0C50AE}">
      <dgm:prSet phldrT="[Текст]"/>
      <dgm:spPr/>
      <dgm:t>
        <a:bodyPr/>
        <a:lstStyle/>
        <a:p>
          <a:r>
            <a:rPr lang="ru-RU" dirty="0"/>
            <a:t>Определение объекта ВМ и сроков его проведения</a:t>
          </a:r>
        </a:p>
      </dgm:t>
    </dgm:pt>
    <dgm:pt modelId="{40A139FE-BAE7-4580-93BA-8A2F71769678}" type="parTrans" cxnId="{375F4244-7DA4-48A0-A2B7-439387CC17CC}">
      <dgm:prSet/>
      <dgm:spPr/>
      <dgm:t>
        <a:bodyPr/>
        <a:lstStyle/>
        <a:p>
          <a:endParaRPr lang="ru-RU"/>
        </a:p>
      </dgm:t>
    </dgm:pt>
    <dgm:pt modelId="{BE19E4AB-96EA-4F83-8B27-A5E165A454EB}" type="sibTrans" cxnId="{375F4244-7DA4-48A0-A2B7-439387CC17CC}">
      <dgm:prSet/>
      <dgm:spPr/>
      <dgm:t>
        <a:bodyPr/>
        <a:lstStyle/>
        <a:p>
          <a:endParaRPr lang="ru-RU"/>
        </a:p>
      </dgm:t>
    </dgm:pt>
    <dgm:pt modelId="{A71F0E49-5994-4177-9D08-DBAAAD8F5414}">
      <dgm:prSet/>
      <dgm:spPr/>
      <dgm:t>
        <a:bodyPr/>
        <a:lstStyle/>
        <a:p>
          <a:r>
            <a:rPr lang="ru-RU" dirty="0"/>
            <a:t>разработка плана мероприятий по повышению качества социальных услуг</a:t>
          </a:r>
        </a:p>
      </dgm:t>
    </dgm:pt>
    <dgm:pt modelId="{03732734-2379-4EBB-8D54-6AD96CFF5922}" type="parTrans" cxnId="{065E2647-4BCF-4794-A803-37D41A3B489A}">
      <dgm:prSet/>
      <dgm:spPr/>
      <dgm:t>
        <a:bodyPr/>
        <a:lstStyle/>
        <a:p>
          <a:endParaRPr lang="ru-RU"/>
        </a:p>
      </dgm:t>
    </dgm:pt>
    <dgm:pt modelId="{00C46CBC-F8EB-44E6-B584-FE031C39495D}" type="sibTrans" cxnId="{065E2647-4BCF-4794-A803-37D41A3B489A}">
      <dgm:prSet/>
      <dgm:spPr/>
      <dgm:t>
        <a:bodyPr/>
        <a:lstStyle/>
        <a:p>
          <a:endParaRPr lang="ru-RU"/>
        </a:p>
      </dgm:t>
    </dgm:pt>
    <dgm:pt modelId="{A7547E09-356E-4C53-950C-B7098345C8AA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Расчет средних значений показателей</a:t>
          </a:r>
        </a:p>
      </dgm:t>
    </dgm:pt>
    <dgm:pt modelId="{20F2D4B4-4574-47CB-839D-E4359EF8F92C}" type="parTrans" cxnId="{4BFBCCA4-F6FE-4492-A0A3-A63D756D6244}">
      <dgm:prSet/>
      <dgm:spPr/>
      <dgm:t>
        <a:bodyPr/>
        <a:lstStyle/>
        <a:p>
          <a:endParaRPr lang="ru-RU"/>
        </a:p>
      </dgm:t>
    </dgm:pt>
    <dgm:pt modelId="{0C120E2D-042C-4167-BE03-E6F7E218CBF1}" type="sibTrans" cxnId="{4BFBCCA4-F6FE-4492-A0A3-A63D756D6244}">
      <dgm:prSet/>
      <dgm:spPr/>
      <dgm:t>
        <a:bodyPr/>
        <a:lstStyle/>
        <a:p>
          <a:endParaRPr lang="ru-RU"/>
        </a:p>
      </dgm:t>
    </dgm:pt>
    <dgm:pt modelId="{52157A4C-1BE3-404F-9285-BE184B03D19D}" type="pres">
      <dgm:prSet presAssocID="{92E9B535-71A9-4BA7-84D4-95CC2EF27CE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0EA85E-79C1-4D06-B949-3460EB38708A}" type="pres">
      <dgm:prSet presAssocID="{5A41238E-B9FC-40B0-AD8A-47B5FE69A200}" presName="composite" presStyleCnt="0"/>
      <dgm:spPr/>
    </dgm:pt>
    <dgm:pt modelId="{06F5B240-E73E-471B-9EBD-F22B00D00AD9}" type="pres">
      <dgm:prSet presAssocID="{5A41238E-B9FC-40B0-AD8A-47B5FE69A200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4720D5-3980-4983-98A4-6966A2234DCD}" type="pres">
      <dgm:prSet presAssocID="{5A41238E-B9FC-40B0-AD8A-47B5FE69A200}" presName="parSh" presStyleLbl="node1" presStyleIdx="0" presStyleCnt="4"/>
      <dgm:spPr/>
      <dgm:t>
        <a:bodyPr/>
        <a:lstStyle/>
        <a:p>
          <a:endParaRPr lang="ru-RU"/>
        </a:p>
      </dgm:t>
    </dgm:pt>
    <dgm:pt modelId="{78022A93-283F-4635-BD31-7BF9B8CCEE15}" type="pres">
      <dgm:prSet presAssocID="{5A41238E-B9FC-40B0-AD8A-47B5FE69A200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807C20-BC70-4E00-8D7D-044F582D3680}" type="pres">
      <dgm:prSet presAssocID="{BB54825E-97C7-4280-A23B-0FD6C91B8C70}" presName="sibTrans" presStyleLbl="sibTrans2D1" presStyleIdx="0" presStyleCnt="3"/>
      <dgm:spPr/>
      <dgm:t>
        <a:bodyPr/>
        <a:lstStyle/>
        <a:p>
          <a:endParaRPr lang="ru-RU"/>
        </a:p>
      </dgm:t>
    </dgm:pt>
    <dgm:pt modelId="{20DC60BA-979B-4955-821F-D67D9B3C30A7}" type="pres">
      <dgm:prSet presAssocID="{BB54825E-97C7-4280-A23B-0FD6C91B8C70}" presName="connTx" presStyleLbl="sibTrans2D1" presStyleIdx="0" presStyleCnt="3"/>
      <dgm:spPr/>
      <dgm:t>
        <a:bodyPr/>
        <a:lstStyle/>
        <a:p>
          <a:endParaRPr lang="ru-RU"/>
        </a:p>
      </dgm:t>
    </dgm:pt>
    <dgm:pt modelId="{5F2AB97C-F0AA-4AF6-B67A-1ABA86835ABE}" type="pres">
      <dgm:prSet presAssocID="{0F16E4B2-7023-427C-8774-E0578D78AF5A}" presName="composite" presStyleCnt="0"/>
      <dgm:spPr/>
    </dgm:pt>
    <dgm:pt modelId="{E90A973D-6ABC-476A-BB8A-F9ED4FFF08A8}" type="pres">
      <dgm:prSet presAssocID="{0F16E4B2-7023-427C-8774-E0578D78AF5A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77B49A-99BD-401B-92A5-4FA924D8DC9B}" type="pres">
      <dgm:prSet presAssocID="{0F16E4B2-7023-427C-8774-E0578D78AF5A}" presName="parSh" presStyleLbl="node1" presStyleIdx="1" presStyleCnt="4"/>
      <dgm:spPr/>
      <dgm:t>
        <a:bodyPr/>
        <a:lstStyle/>
        <a:p>
          <a:endParaRPr lang="ru-RU"/>
        </a:p>
      </dgm:t>
    </dgm:pt>
    <dgm:pt modelId="{A13BD3D3-6834-4992-A3F3-FE52DD635651}" type="pres">
      <dgm:prSet presAssocID="{0F16E4B2-7023-427C-8774-E0578D78AF5A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FD17B7-CF6D-4DBA-8AC8-FC93786076C1}" type="pres">
      <dgm:prSet presAssocID="{8CFC1209-31F0-49FA-B659-00F2853F1EC7}" presName="sibTrans" presStyleLbl="sibTrans2D1" presStyleIdx="1" presStyleCnt="3"/>
      <dgm:spPr/>
      <dgm:t>
        <a:bodyPr/>
        <a:lstStyle/>
        <a:p>
          <a:endParaRPr lang="ru-RU"/>
        </a:p>
      </dgm:t>
    </dgm:pt>
    <dgm:pt modelId="{0F3A9E20-6B9A-4EF8-8F43-AE2621A09B5C}" type="pres">
      <dgm:prSet presAssocID="{8CFC1209-31F0-49FA-B659-00F2853F1EC7}" presName="connTx" presStyleLbl="sibTrans2D1" presStyleIdx="1" presStyleCnt="3"/>
      <dgm:spPr/>
      <dgm:t>
        <a:bodyPr/>
        <a:lstStyle/>
        <a:p>
          <a:endParaRPr lang="ru-RU"/>
        </a:p>
      </dgm:t>
    </dgm:pt>
    <dgm:pt modelId="{18BF3616-5DE3-4733-B73F-55008692F63E}" type="pres">
      <dgm:prSet presAssocID="{61F7A38A-D008-46D3-8E46-497031F5ABDE}" presName="composite" presStyleCnt="0"/>
      <dgm:spPr/>
    </dgm:pt>
    <dgm:pt modelId="{D75B4E00-67B6-48F1-9CC9-EDD782F3CCF8}" type="pres">
      <dgm:prSet presAssocID="{61F7A38A-D008-46D3-8E46-497031F5ABDE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A82A64-E311-4A53-8113-3C48E08908BB}" type="pres">
      <dgm:prSet presAssocID="{61F7A38A-D008-46D3-8E46-497031F5ABDE}" presName="parSh" presStyleLbl="node1" presStyleIdx="2" presStyleCnt="4"/>
      <dgm:spPr/>
      <dgm:t>
        <a:bodyPr/>
        <a:lstStyle/>
        <a:p>
          <a:endParaRPr lang="ru-RU"/>
        </a:p>
      </dgm:t>
    </dgm:pt>
    <dgm:pt modelId="{6047DD98-91D6-46D8-AC30-501AF9D5B09C}" type="pres">
      <dgm:prSet presAssocID="{61F7A38A-D008-46D3-8E46-497031F5ABDE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399575-1C53-4345-9111-7448F31D5379}" type="pres">
      <dgm:prSet presAssocID="{295A2558-E671-45FA-A138-09529385AB2D}" presName="sibTrans" presStyleLbl="sibTrans2D1" presStyleIdx="2" presStyleCnt="3"/>
      <dgm:spPr/>
      <dgm:t>
        <a:bodyPr/>
        <a:lstStyle/>
        <a:p>
          <a:endParaRPr lang="ru-RU"/>
        </a:p>
      </dgm:t>
    </dgm:pt>
    <dgm:pt modelId="{18713DB9-FF81-4C04-B053-FA61E230D387}" type="pres">
      <dgm:prSet presAssocID="{295A2558-E671-45FA-A138-09529385AB2D}" presName="connTx" presStyleLbl="sibTrans2D1" presStyleIdx="2" presStyleCnt="3"/>
      <dgm:spPr/>
      <dgm:t>
        <a:bodyPr/>
        <a:lstStyle/>
        <a:p>
          <a:endParaRPr lang="ru-RU"/>
        </a:p>
      </dgm:t>
    </dgm:pt>
    <dgm:pt modelId="{06E600E2-4BF7-4135-B82A-7A1B184C3031}" type="pres">
      <dgm:prSet presAssocID="{96F8346B-FF0D-485F-985E-448AB079F350}" presName="composite" presStyleCnt="0"/>
      <dgm:spPr/>
    </dgm:pt>
    <dgm:pt modelId="{7E0A9BED-0377-4A74-9997-C3EFC0AF5999}" type="pres">
      <dgm:prSet presAssocID="{96F8346B-FF0D-485F-985E-448AB079F350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E346EE-3709-449B-A511-230F31B32F89}" type="pres">
      <dgm:prSet presAssocID="{96F8346B-FF0D-485F-985E-448AB079F350}" presName="parSh" presStyleLbl="node1" presStyleIdx="3" presStyleCnt="4"/>
      <dgm:spPr/>
      <dgm:t>
        <a:bodyPr/>
        <a:lstStyle/>
        <a:p>
          <a:endParaRPr lang="ru-RU"/>
        </a:p>
      </dgm:t>
    </dgm:pt>
    <dgm:pt modelId="{34753267-5228-4741-962F-92667A905A81}" type="pres">
      <dgm:prSet presAssocID="{96F8346B-FF0D-485F-985E-448AB079F350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77C685-95AD-47AF-9753-FC7ED5208C64}" type="presOf" srcId="{03F84005-C311-4171-820A-063BEE4F6865}" destId="{78022A93-283F-4635-BD31-7BF9B8CCEE15}" srcOrd="0" destOrd="2" presId="urn:microsoft.com/office/officeart/2005/8/layout/process3"/>
    <dgm:cxn modelId="{A08BAC0F-D64A-4AA2-81F7-30F0A1A5B3B3}" type="presOf" srcId="{8CFC1209-31F0-49FA-B659-00F2853F1EC7}" destId="{0F3A9E20-6B9A-4EF8-8F43-AE2621A09B5C}" srcOrd="1" destOrd="0" presId="urn:microsoft.com/office/officeart/2005/8/layout/process3"/>
    <dgm:cxn modelId="{3B654614-6A5E-45DE-B6F1-A5B86431923E}" type="presOf" srcId="{295A2558-E671-45FA-A138-09529385AB2D}" destId="{87399575-1C53-4345-9111-7448F31D5379}" srcOrd="0" destOrd="0" presId="urn:microsoft.com/office/officeart/2005/8/layout/process3"/>
    <dgm:cxn modelId="{11F01795-A409-4BD4-A53D-D1D3AA2E8BC4}" type="presOf" srcId="{96F8346B-FF0D-485F-985E-448AB079F350}" destId="{FAE346EE-3709-449B-A511-230F31B32F89}" srcOrd="1" destOrd="0" presId="urn:microsoft.com/office/officeart/2005/8/layout/process3"/>
    <dgm:cxn modelId="{E2BB9E85-02AC-4DD8-8624-7E53325B2A23}" type="presOf" srcId="{A7547E09-356E-4C53-950C-B7098345C8AA}" destId="{A13BD3D3-6834-4992-A3F3-FE52DD635651}" srcOrd="0" destOrd="2" presId="urn:microsoft.com/office/officeart/2005/8/layout/process3"/>
    <dgm:cxn modelId="{F13E8D39-1309-44E1-889B-14B8540A432A}" type="presOf" srcId="{5A41238E-B9FC-40B0-AD8A-47B5FE69A200}" destId="{06F5B240-E73E-471B-9EBD-F22B00D00AD9}" srcOrd="0" destOrd="0" presId="urn:microsoft.com/office/officeart/2005/8/layout/process3"/>
    <dgm:cxn modelId="{E6426EFA-8CC6-4512-A416-9E050A1C95BE}" type="presOf" srcId="{61F7A38A-D008-46D3-8E46-497031F5ABDE}" destId="{4FA82A64-E311-4A53-8113-3C48E08908BB}" srcOrd="1" destOrd="0" presId="urn:microsoft.com/office/officeart/2005/8/layout/process3"/>
    <dgm:cxn modelId="{9D58C60E-38EC-442B-B921-18BD27D0C93E}" type="presOf" srcId="{96F8346B-FF0D-485F-985E-448AB079F350}" destId="{7E0A9BED-0377-4A74-9997-C3EFC0AF5999}" srcOrd="0" destOrd="0" presId="urn:microsoft.com/office/officeart/2005/8/layout/process3"/>
    <dgm:cxn modelId="{57272AD4-990D-4AE2-ADBA-8087390856C9}" srcId="{5A41238E-B9FC-40B0-AD8A-47B5FE69A200}" destId="{03F84005-C311-4171-820A-063BEE4F6865}" srcOrd="2" destOrd="0" parTransId="{A454D268-7CEC-4955-9302-42E4AB65460B}" sibTransId="{2A21ED8F-443A-4EE5-B72C-F64E7F0891B8}"/>
    <dgm:cxn modelId="{8DE7ABCB-871D-4C7A-88DA-1E64421580F3}" srcId="{92E9B535-71A9-4BA7-84D4-95CC2EF27CEA}" destId="{5A41238E-B9FC-40B0-AD8A-47B5FE69A200}" srcOrd="0" destOrd="0" parTransId="{F59AFB40-D089-4E8B-8151-39A7727E5408}" sibTransId="{BB54825E-97C7-4280-A23B-0FD6C91B8C70}"/>
    <dgm:cxn modelId="{60B98C67-8300-4E5D-83DC-626594C1FD51}" srcId="{61F7A38A-D008-46D3-8E46-497031F5ABDE}" destId="{39BF7FE5-5FD7-479E-B18C-7F3A27AE5671}" srcOrd="0" destOrd="0" parTransId="{677882F9-B036-4A23-ADA2-A28FFAA8FE63}" sibTransId="{09EFBA91-76EF-4BFE-AA5D-179075E023A2}"/>
    <dgm:cxn modelId="{B4E2F589-A1B1-4382-B9FC-FFC834613B01}" type="presOf" srcId="{39BF7FE5-5FD7-479E-B18C-7F3A27AE5671}" destId="{6047DD98-91D6-46D8-AC30-501AF9D5B09C}" srcOrd="0" destOrd="0" presId="urn:microsoft.com/office/officeart/2005/8/layout/process3"/>
    <dgm:cxn modelId="{1BF7373E-76DE-47F4-94A4-474E1B00E44F}" srcId="{92E9B535-71A9-4BA7-84D4-95CC2EF27CEA}" destId="{61F7A38A-D008-46D3-8E46-497031F5ABDE}" srcOrd="2" destOrd="0" parTransId="{363CDBE8-59D6-4AAD-9A3B-A008D04FEEE3}" sibTransId="{295A2558-E671-45FA-A138-09529385AB2D}"/>
    <dgm:cxn modelId="{FF16AD5B-5FA4-4CE1-A8D8-98308DBDB93A}" type="presOf" srcId="{8524AF79-7298-4CCA-AD5A-F98322AACC53}" destId="{A13BD3D3-6834-4992-A3F3-FE52DD635651}" srcOrd="0" destOrd="0" presId="urn:microsoft.com/office/officeart/2005/8/layout/process3"/>
    <dgm:cxn modelId="{B972D014-934E-4977-9705-B0EFD1061CBD}" type="presOf" srcId="{2B518BC2-9779-4099-8868-AE7CE362186B}" destId="{78022A93-283F-4635-BD31-7BF9B8CCEE15}" srcOrd="0" destOrd="0" presId="urn:microsoft.com/office/officeart/2005/8/layout/process3"/>
    <dgm:cxn modelId="{DD81D0E0-6B40-4DBC-B1BC-F5B764C7B614}" type="presOf" srcId="{8C36C613-681F-4F13-A9C5-459D062FF281}" destId="{6047DD98-91D6-46D8-AC30-501AF9D5B09C}" srcOrd="0" destOrd="1" presId="urn:microsoft.com/office/officeart/2005/8/layout/process3"/>
    <dgm:cxn modelId="{375F4244-7DA4-48A0-A2B7-439387CC17CC}" srcId="{5A41238E-B9FC-40B0-AD8A-47B5FE69A200}" destId="{3A83020F-B7FB-473A-BED1-E5D68F0C50AE}" srcOrd="1" destOrd="0" parTransId="{40A139FE-BAE7-4580-93BA-8A2F71769678}" sibTransId="{BE19E4AB-96EA-4F83-8B27-A5E165A454EB}"/>
    <dgm:cxn modelId="{96F104D2-EF67-49E0-ADB7-3C0010031BB2}" srcId="{61F7A38A-D008-46D3-8E46-497031F5ABDE}" destId="{8C36C613-681F-4F13-A9C5-459D062FF281}" srcOrd="1" destOrd="0" parTransId="{6E580E77-94C7-4F83-8AC9-7EA14D6D97EC}" sibTransId="{C87DDAB6-C9B5-4200-A009-93835D825AB8}"/>
    <dgm:cxn modelId="{D9A3412C-6FC8-4D12-9471-3DCD708EC7D6}" srcId="{5A41238E-B9FC-40B0-AD8A-47B5FE69A200}" destId="{2B518BC2-9779-4099-8868-AE7CE362186B}" srcOrd="0" destOrd="0" parTransId="{B63BB7D7-7A3E-4B70-AB25-A01328A68C05}" sibTransId="{64491277-9758-4DF8-8543-2A725F1CC8F3}"/>
    <dgm:cxn modelId="{7BCD45E5-FC73-4817-9FB4-55BE0CBE5D77}" type="presOf" srcId="{5A41238E-B9FC-40B0-AD8A-47B5FE69A200}" destId="{C54720D5-3980-4983-98A4-6966A2234DCD}" srcOrd="1" destOrd="0" presId="urn:microsoft.com/office/officeart/2005/8/layout/process3"/>
    <dgm:cxn modelId="{4BFBCCA4-F6FE-4492-A0A3-A63D756D6244}" srcId="{0F16E4B2-7023-427C-8774-E0578D78AF5A}" destId="{A7547E09-356E-4C53-950C-B7098345C8AA}" srcOrd="2" destOrd="0" parTransId="{20F2D4B4-4574-47CB-839D-E4359EF8F92C}" sibTransId="{0C120E2D-042C-4167-BE03-E6F7E218CBF1}"/>
    <dgm:cxn modelId="{DAB9273E-9A06-4C59-B5B5-B5EC67B9000C}" srcId="{92E9B535-71A9-4BA7-84D4-95CC2EF27CEA}" destId="{96F8346B-FF0D-485F-985E-448AB079F350}" srcOrd="3" destOrd="0" parTransId="{78917AAA-9229-48A7-AB8C-60DD4E1CD15A}" sibTransId="{186B2B35-306D-4711-813C-113F87AC16CA}"/>
    <dgm:cxn modelId="{F2064061-AC02-441E-B38D-4B264B416106}" srcId="{92E9B535-71A9-4BA7-84D4-95CC2EF27CEA}" destId="{0F16E4B2-7023-427C-8774-E0578D78AF5A}" srcOrd="1" destOrd="0" parTransId="{36F4F9EA-3478-488D-85C3-501E2B10760F}" sibTransId="{8CFC1209-31F0-49FA-B659-00F2853F1EC7}"/>
    <dgm:cxn modelId="{D10B268C-FE7E-4457-B18E-56353F03951A}" type="presOf" srcId="{92E9B535-71A9-4BA7-84D4-95CC2EF27CEA}" destId="{52157A4C-1BE3-404F-9285-BE184B03D19D}" srcOrd="0" destOrd="0" presId="urn:microsoft.com/office/officeart/2005/8/layout/process3"/>
    <dgm:cxn modelId="{664563EA-6AC8-4153-B276-23ED3718FCF8}" type="presOf" srcId="{8CFC1209-31F0-49FA-B659-00F2853F1EC7}" destId="{62FD17B7-CF6D-4DBA-8AC8-FC93786076C1}" srcOrd="0" destOrd="0" presId="urn:microsoft.com/office/officeart/2005/8/layout/process3"/>
    <dgm:cxn modelId="{B39916D4-E0BB-4F74-BD1A-3D94BA443F32}" type="presOf" srcId="{BB54825E-97C7-4280-A23B-0FD6C91B8C70}" destId="{20DC60BA-979B-4955-821F-D67D9B3C30A7}" srcOrd="1" destOrd="0" presId="urn:microsoft.com/office/officeart/2005/8/layout/process3"/>
    <dgm:cxn modelId="{846B1143-349D-412C-8BA6-927A90248E48}" type="presOf" srcId="{8C7080E3-0FBB-4824-B673-A66945989983}" destId="{A13BD3D3-6834-4992-A3F3-FE52DD635651}" srcOrd="0" destOrd="1" presId="urn:microsoft.com/office/officeart/2005/8/layout/process3"/>
    <dgm:cxn modelId="{BB6635F8-B8F4-48DA-B0DD-94533F566DE1}" srcId="{0F16E4B2-7023-427C-8774-E0578D78AF5A}" destId="{8524AF79-7298-4CCA-AD5A-F98322AACC53}" srcOrd="0" destOrd="0" parTransId="{884C6809-C348-48FF-B371-78B281246ADD}" sibTransId="{7A074999-8B20-4D38-83CF-5B1F5B876424}"/>
    <dgm:cxn modelId="{87760051-92A2-4124-9EAF-B968941B769B}" type="presOf" srcId="{A71F0E49-5994-4177-9D08-DBAAAD8F5414}" destId="{34753267-5228-4741-962F-92667A905A81}" srcOrd="0" destOrd="0" presId="urn:microsoft.com/office/officeart/2005/8/layout/process3"/>
    <dgm:cxn modelId="{0E9629CB-6403-48A4-899B-728464D43B72}" srcId="{96F8346B-FF0D-485F-985E-448AB079F350}" destId="{4958E269-2085-42EA-A799-F2317C708A57}" srcOrd="2" destOrd="0" parTransId="{90A9A598-8AB1-4753-94AD-C3562284EBB4}" sibTransId="{E057CF76-E420-4258-9A71-F648F63BF203}"/>
    <dgm:cxn modelId="{065E2647-4BCF-4794-A803-37D41A3B489A}" srcId="{96F8346B-FF0D-485F-985E-448AB079F350}" destId="{A71F0E49-5994-4177-9D08-DBAAAD8F5414}" srcOrd="0" destOrd="0" parTransId="{03732734-2379-4EBB-8D54-6AD96CFF5922}" sibTransId="{00C46CBC-F8EB-44E6-B584-FE031C39495D}"/>
    <dgm:cxn modelId="{B6F5C2B6-D1E2-4EE4-BB47-39905D143B25}" type="presOf" srcId="{BB54825E-97C7-4280-A23B-0FD6C91B8C70}" destId="{3D807C20-BC70-4E00-8D7D-044F582D3680}" srcOrd="0" destOrd="0" presId="urn:microsoft.com/office/officeart/2005/8/layout/process3"/>
    <dgm:cxn modelId="{DDBE4676-872B-4BDF-85EB-A42B33ABCD38}" type="presOf" srcId="{61F7A38A-D008-46D3-8E46-497031F5ABDE}" destId="{D75B4E00-67B6-48F1-9CC9-EDD782F3CCF8}" srcOrd="0" destOrd="0" presId="urn:microsoft.com/office/officeart/2005/8/layout/process3"/>
    <dgm:cxn modelId="{90330E23-958D-4C5F-A752-B0F50C7F2750}" type="presOf" srcId="{4958E269-2085-42EA-A799-F2317C708A57}" destId="{34753267-5228-4741-962F-92667A905A81}" srcOrd="0" destOrd="2" presId="urn:microsoft.com/office/officeart/2005/8/layout/process3"/>
    <dgm:cxn modelId="{B2C04A1E-0049-4F6E-BFCD-7B1EB5E9694A}" type="presOf" srcId="{295A2558-E671-45FA-A138-09529385AB2D}" destId="{18713DB9-FF81-4C04-B053-FA61E230D387}" srcOrd="1" destOrd="0" presId="urn:microsoft.com/office/officeart/2005/8/layout/process3"/>
    <dgm:cxn modelId="{00C5B572-65E4-4EE0-9378-453A015DE3BC}" type="presOf" srcId="{0F16E4B2-7023-427C-8774-E0578D78AF5A}" destId="{E90A973D-6ABC-476A-BB8A-F9ED4FFF08A8}" srcOrd="0" destOrd="0" presId="urn:microsoft.com/office/officeart/2005/8/layout/process3"/>
    <dgm:cxn modelId="{88ECA677-8C37-45F2-985A-396E7B369556}" srcId="{0F16E4B2-7023-427C-8774-E0578D78AF5A}" destId="{8C7080E3-0FBB-4824-B673-A66945989983}" srcOrd="1" destOrd="0" parTransId="{8F4DA5A7-3EC9-4DC0-9313-7ACE2BC21D82}" sibTransId="{D071A6BE-3AD0-441C-93F6-B4161C47157F}"/>
    <dgm:cxn modelId="{BF40B5ED-BD30-446C-AD4E-192B27BB03FF}" type="presOf" srcId="{CFB558A4-A388-421E-9168-E6AC6BC833EB}" destId="{34753267-5228-4741-962F-92667A905A81}" srcOrd="0" destOrd="1" presId="urn:microsoft.com/office/officeart/2005/8/layout/process3"/>
    <dgm:cxn modelId="{8B7D5974-E3C5-4A55-9B26-A618A241F222}" srcId="{96F8346B-FF0D-485F-985E-448AB079F350}" destId="{CFB558A4-A388-421E-9168-E6AC6BC833EB}" srcOrd="1" destOrd="0" parTransId="{68514C9F-8704-4F82-A73C-539940BA3D03}" sibTransId="{7BA129D8-5986-4989-B34F-A096DBBD3CAF}"/>
    <dgm:cxn modelId="{394AA980-120B-4FCD-ADBE-02AA10EEAC12}" type="presOf" srcId="{3A83020F-B7FB-473A-BED1-E5D68F0C50AE}" destId="{78022A93-283F-4635-BD31-7BF9B8CCEE15}" srcOrd="0" destOrd="1" presId="urn:microsoft.com/office/officeart/2005/8/layout/process3"/>
    <dgm:cxn modelId="{E44B67F7-4060-4871-B521-563D1B2A2AAD}" type="presOf" srcId="{0F16E4B2-7023-427C-8774-E0578D78AF5A}" destId="{8C77B49A-99BD-401B-92A5-4FA924D8DC9B}" srcOrd="1" destOrd="0" presId="urn:microsoft.com/office/officeart/2005/8/layout/process3"/>
    <dgm:cxn modelId="{9EB240A1-1DF3-4314-BF13-180349680D04}" type="presParOf" srcId="{52157A4C-1BE3-404F-9285-BE184B03D19D}" destId="{740EA85E-79C1-4D06-B949-3460EB38708A}" srcOrd="0" destOrd="0" presId="urn:microsoft.com/office/officeart/2005/8/layout/process3"/>
    <dgm:cxn modelId="{C1FB349C-2533-4F89-9377-85113CFCB42E}" type="presParOf" srcId="{740EA85E-79C1-4D06-B949-3460EB38708A}" destId="{06F5B240-E73E-471B-9EBD-F22B00D00AD9}" srcOrd="0" destOrd="0" presId="urn:microsoft.com/office/officeart/2005/8/layout/process3"/>
    <dgm:cxn modelId="{C0C5C992-5DAF-46AC-B148-2100159C84B2}" type="presParOf" srcId="{740EA85E-79C1-4D06-B949-3460EB38708A}" destId="{C54720D5-3980-4983-98A4-6966A2234DCD}" srcOrd="1" destOrd="0" presId="urn:microsoft.com/office/officeart/2005/8/layout/process3"/>
    <dgm:cxn modelId="{E0D66A2C-F292-4A33-9EBB-2962D2CB87F9}" type="presParOf" srcId="{740EA85E-79C1-4D06-B949-3460EB38708A}" destId="{78022A93-283F-4635-BD31-7BF9B8CCEE15}" srcOrd="2" destOrd="0" presId="urn:microsoft.com/office/officeart/2005/8/layout/process3"/>
    <dgm:cxn modelId="{B8EC9A90-1E94-4090-AA17-66734B180F44}" type="presParOf" srcId="{52157A4C-1BE3-404F-9285-BE184B03D19D}" destId="{3D807C20-BC70-4E00-8D7D-044F582D3680}" srcOrd="1" destOrd="0" presId="urn:microsoft.com/office/officeart/2005/8/layout/process3"/>
    <dgm:cxn modelId="{FD96A365-0DBE-431D-9C16-E0959AFACF3A}" type="presParOf" srcId="{3D807C20-BC70-4E00-8D7D-044F582D3680}" destId="{20DC60BA-979B-4955-821F-D67D9B3C30A7}" srcOrd="0" destOrd="0" presId="urn:microsoft.com/office/officeart/2005/8/layout/process3"/>
    <dgm:cxn modelId="{97B6D461-207D-4BA3-9C2C-CF09F01CDCBE}" type="presParOf" srcId="{52157A4C-1BE3-404F-9285-BE184B03D19D}" destId="{5F2AB97C-F0AA-4AF6-B67A-1ABA86835ABE}" srcOrd="2" destOrd="0" presId="urn:microsoft.com/office/officeart/2005/8/layout/process3"/>
    <dgm:cxn modelId="{ADA5C013-DD69-4A94-91ED-970E4662F67A}" type="presParOf" srcId="{5F2AB97C-F0AA-4AF6-B67A-1ABA86835ABE}" destId="{E90A973D-6ABC-476A-BB8A-F9ED4FFF08A8}" srcOrd="0" destOrd="0" presId="urn:microsoft.com/office/officeart/2005/8/layout/process3"/>
    <dgm:cxn modelId="{3FC61B8F-CEC9-40C6-A9A9-9442EEAC0792}" type="presParOf" srcId="{5F2AB97C-F0AA-4AF6-B67A-1ABA86835ABE}" destId="{8C77B49A-99BD-401B-92A5-4FA924D8DC9B}" srcOrd="1" destOrd="0" presId="urn:microsoft.com/office/officeart/2005/8/layout/process3"/>
    <dgm:cxn modelId="{4A9E4F09-3E8B-450A-94B0-C54588B92821}" type="presParOf" srcId="{5F2AB97C-F0AA-4AF6-B67A-1ABA86835ABE}" destId="{A13BD3D3-6834-4992-A3F3-FE52DD635651}" srcOrd="2" destOrd="0" presId="urn:microsoft.com/office/officeart/2005/8/layout/process3"/>
    <dgm:cxn modelId="{B2B0AE74-29DB-4549-917D-9E9233D8B32C}" type="presParOf" srcId="{52157A4C-1BE3-404F-9285-BE184B03D19D}" destId="{62FD17B7-CF6D-4DBA-8AC8-FC93786076C1}" srcOrd="3" destOrd="0" presId="urn:microsoft.com/office/officeart/2005/8/layout/process3"/>
    <dgm:cxn modelId="{94B1B17E-94C9-4A64-B8FC-E4A401C54F85}" type="presParOf" srcId="{62FD17B7-CF6D-4DBA-8AC8-FC93786076C1}" destId="{0F3A9E20-6B9A-4EF8-8F43-AE2621A09B5C}" srcOrd="0" destOrd="0" presId="urn:microsoft.com/office/officeart/2005/8/layout/process3"/>
    <dgm:cxn modelId="{BC5E2409-A1C2-43A0-9204-8F433893298D}" type="presParOf" srcId="{52157A4C-1BE3-404F-9285-BE184B03D19D}" destId="{18BF3616-5DE3-4733-B73F-55008692F63E}" srcOrd="4" destOrd="0" presId="urn:microsoft.com/office/officeart/2005/8/layout/process3"/>
    <dgm:cxn modelId="{5577CBB2-474D-4652-8493-3BD29A1B4ED2}" type="presParOf" srcId="{18BF3616-5DE3-4733-B73F-55008692F63E}" destId="{D75B4E00-67B6-48F1-9CC9-EDD782F3CCF8}" srcOrd="0" destOrd="0" presId="urn:microsoft.com/office/officeart/2005/8/layout/process3"/>
    <dgm:cxn modelId="{07C64FBD-C157-42BD-84F2-67FDCB35DC3D}" type="presParOf" srcId="{18BF3616-5DE3-4733-B73F-55008692F63E}" destId="{4FA82A64-E311-4A53-8113-3C48E08908BB}" srcOrd="1" destOrd="0" presId="urn:microsoft.com/office/officeart/2005/8/layout/process3"/>
    <dgm:cxn modelId="{196E1380-6705-47A3-ACB8-23CDEE53D1D3}" type="presParOf" srcId="{18BF3616-5DE3-4733-B73F-55008692F63E}" destId="{6047DD98-91D6-46D8-AC30-501AF9D5B09C}" srcOrd="2" destOrd="0" presId="urn:microsoft.com/office/officeart/2005/8/layout/process3"/>
    <dgm:cxn modelId="{0F49F6AE-8532-44E0-8C9E-B26B6BE8E8B2}" type="presParOf" srcId="{52157A4C-1BE3-404F-9285-BE184B03D19D}" destId="{87399575-1C53-4345-9111-7448F31D5379}" srcOrd="5" destOrd="0" presId="urn:microsoft.com/office/officeart/2005/8/layout/process3"/>
    <dgm:cxn modelId="{16E8017B-8FB9-4403-806F-0483F76DD022}" type="presParOf" srcId="{87399575-1C53-4345-9111-7448F31D5379}" destId="{18713DB9-FF81-4C04-B053-FA61E230D387}" srcOrd="0" destOrd="0" presId="urn:microsoft.com/office/officeart/2005/8/layout/process3"/>
    <dgm:cxn modelId="{2A204E99-F01E-4937-97F8-071DDD066753}" type="presParOf" srcId="{52157A4C-1BE3-404F-9285-BE184B03D19D}" destId="{06E600E2-4BF7-4135-B82A-7A1B184C3031}" srcOrd="6" destOrd="0" presId="urn:microsoft.com/office/officeart/2005/8/layout/process3"/>
    <dgm:cxn modelId="{0DD48C33-8D3D-49FC-933F-4889DE0C9166}" type="presParOf" srcId="{06E600E2-4BF7-4135-B82A-7A1B184C3031}" destId="{7E0A9BED-0377-4A74-9997-C3EFC0AF5999}" srcOrd="0" destOrd="0" presId="urn:microsoft.com/office/officeart/2005/8/layout/process3"/>
    <dgm:cxn modelId="{0077765B-4B46-4BF2-A086-022DE93C97E2}" type="presParOf" srcId="{06E600E2-4BF7-4135-B82A-7A1B184C3031}" destId="{FAE346EE-3709-449B-A511-230F31B32F89}" srcOrd="1" destOrd="0" presId="urn:microsoft.com/office/officeart/2005/8/layout/process3"/>
    <dgm:cxn modelId="{6E5DA053-5AC3-4106-BD4C-8D8785ED094A}" type="presParOf" srcId="{06E600E2-4BF7-4135-B82A-7A1B184C3031}" destId="{34753267-5228-4741-962F-92667A905A81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EE8721-7E86-4415-A3DD-8B531B68482F}" type="doc">
      <dgm:prSet loTypeId="urn:microsoft.com/office/officeart/2005/8/layout/pyramid1" loCatId="pyramid" qsTypeId="urn:microsoft.com/office/officeart/2005/8/quickstyle/simple1" qsCatId="simple" csTypeId="urn:microsoft.com/office/officeart/2005/8/colors/colorful1" csCatId="colorful" phldr="1"/>
      <dgm:spPr/>
    </dgm:pt>
    <dgm:pt modelId="{D8534DED-3CFB-42D5-919B-076BE59040D0}">
      <dgm:prSet phldrT="[Текст]"/>
      <dgm:spPr/>
      <dgm:t>
        <a:bodyPr/>
        <a:lstStyle/>
        <a:p>
          <a:r>
            <a:rPr lang="ru-RU" dirty="0"/>
            <a:t>Минтруда и соцзащиты (изучение информации по регионам, выборочный ВМ, принятие управленческих решений) </a:t>
          </a:r>
        </a:p>
      </dgm:t>
    </dgm:pt>
    <dgm:pt modelId="{0B2E1ABC-97A5-4C20-8423-0C4CB00D469E}" type="parTrans" cxnId="{5B5912CA-09FA-442C-9056-B5CFCE8C4FD7}">
      <dgm:prSet/>
      <dgm:spPr/>
      <dgm:t>
        <a:bodyPr/>
        <a:lstStyle/>
        <a:p>
          <a:endParaRPr lang="ru-RU"/>
        </a:p>
      </dgm:t>
    </dgm:pt>
    <dgm:pt modelId="{75EA233B-FB0E-4334-84C7-49FA39A04503}" type="sibTrans" cxnId="{5B5912CA-09FA-442C-9056-B5CFCE8C4FD7}">
      <dgm:prSet/>
      <dgm:spPr/>
      <dgm:t>
        <a:bodyPr/>
        <a:lstStyle/>
        <a:p>
          <a:endParaRPr lang="ru-RU"/>
        </a:p>
      </dgm:t>
    </dgm:pt>
    <dgm:pt modelId="{BAA649B1-EAF5-4DD0-A0D4-5F3379D3073A}">
      <dgm:prSet phldrT="[Текст]"/>
      <dgm:spPr/>
      <dgm:t>
        <a:bodyPr/>
        <a:lstStyle/>
        <a:p>
          <a:r>
            <a:rPr lang="ru-RU" dirty="0"/>
            <a:t>Местные органы (изучение результатов ВМ, выборочный ВМ по подведомственным ГУСО, принятие управленческих решений)</a:t>
          </a:r>
        </a:p>
      </dgm:t>
    </dgm:pt>
    <dgm:pt modelId="{CDC8EC41-7B11-4AD5-9C22-6C70B0EBAD5F}" type="parTrans" cxnId="{9C0F6D8F-3F73-473F-B4E3-00CAAC6609F2}">
      <dgm:prSet/>
      <dgm:spPr/>
      <dgm:t>
        <a:bodyPr/>
        <a:lstStyle/>
        <a:p>
          <a:endParaRPr lang="ru-RU"/>
        </a:p>
      </dgm:t>
    </dgm:pt>
    <dgm:pt modelId="{0DE11587-BC82-4340-BED7-DADE7B3AD330}" type="sibTrans" cxnId="{9C0F6D8F-3F73-473F-B4E3-00CAAC6609F2}">
      <dgm:prSet/>
      <dgm:spPr/>
      <dgm:t>
        <a:bodyPr/>
        <a:lstStyle/>
        <a:p>
          <a:endParaRPr lang="ru-RU"/>
        </a:p>
      </dgm:t>
    </dgm:pt>
    <dgm:pt modelId="{78994267-1D4D-42AF-B6AF-432E488C44A2}">
      <dgm:prSet phldrT="[Текст]"/>
      <dgm:spPr/>
      <dgm:t>
        <a:bodyPr/>
        <a:lstStyle/>
        <a:p>
          <a:r>
            <a:rPr lang="ru-RU" dirty="0"/>
            <a:t>ГУСО (организация и проведение ВМ, принятие управленческих решений)</a:t>
          </a:r>
        </a:p>
      </dgm:t>
    </dgm:pt>
    <dgm:pt modelId="{05B019BA-1E7B-4149-9A6D-4C671926E4D9}" type="parTrans" cxnId="{4494EB91-9ABC-45FE-93F1-F675139D7413}">
      <dgm:prSet/>
      <dgm:spPr/>
      <dgm:t>
        <a:bodyPr/>
        <a:lstStyle/>
        <a:p>
          <a:endParaRPr lang="ru-RU"/>
        </a:p>
      </dgm:t>
    </dgm:pt>
    <dgm:pt modelId="{350F30A8-0E46-4DFA-B4BB-9AB8E5FA1E52}" type="sibTrans" cxnId="{4494EB91-9ABC-45FE-93F1-F675139D7413}">
      <dgm:prSet/>
      <dgm:spPr/>
      <dgm:t>
        <a:bodyPr/>
        <a:lstStyle/>
        <a:p>
          <a:endParaRPr lang="ru-RU"/>
        </a:p>
      </dgm:t>
    </dgm:pt>
    <dgm:pt modelId="{F940EA19-5696-4170-A5ED-BDB9AF2C7A1A}" type="pres">
      <dgm:prSet presAssocID="{47EE8721-7E86-4415-A3DD-8B531B68482F}" presName="Name0" presStyleCnt="0">
        <dgm:presLayoutVars>
          <dgm:dir val="rev"/>
          <dgm:animLvl val="lvl"/>
          <dgm:resizeHandles val="exact"/>
        </dgm:presLayoutVars>
      </dgm:prSet>
      <dgm:spPr/>
    </dgm:pt>
    <dgm:pt modelId="{16F645A4-9242-41EB-A350-2EFD2F9A707D}" type="pres">
      <dgm:prSet presAssocID="{D8534DED-3CFB-42D5-919B-076BE59040D0}" presName="Name8" presStyleCnt="0"/>
      <dgm:spPr/>
    </dgm:pt>
    <dgm:pt modelId="{7EB81B30-977E-4641-827C-825F561FE14F}" type="pres">
      <dgm:prSet presAssocID="{D8534DED-3CFB-42D5-919B-076BE59040D0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5AD79E-B138-42C6-93E4-66E8A92B84F5}" type="pres">
      <dgm:prSet presAssocID="{D8534DED-3CFB-42D5-919B-076BE59040D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DC29E6-3064-4614-81E4-C195DB4A3BAF}" type="pres">
      <dgm:prSet presAssocID="{BAA649B1-EAF5-4DD0-A0D4-5F3379D3073A}" presName="Name8" presStyleCnt="0"/>
      <dgm:spPr/>
    </dgm:pt>
    <dgm:pt modelId="{177B0ED5-8B42-4EA5-B0FC-E5BF4D534C59}" type="pres">
      <dgm:prSet presAssocID="{BAA649B1-EAF5-4DD0-A0D4-5F3379D3073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0569AD-217D-4E72-B3A4-46D6C20C9004}" type="pres">
      <dgm:prSet presAssocID="{BAA649B1-EAF5-4DD0-A0D4-5F3379D3073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16A46F-6D9F-4FAC-811A-000B919621A3}" type="pres">
      <dgm:prSet presAssocID="{78994267-1D4D-42AF-B6AF-432E488C44A2}" presName="Name8" presStyleCnt="0"/>
      <dgm:spPr/>
    </dgm:pt>
    <dgm:pt modelId="{9B65F64B-F0A8-4CC2-A59A-2CF175E92AE5}" type="pres">
      <dgm:prSet presAssocID="{78994267-1D4D-42AF-B6AF-432E488C44A2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1E5D84-157A-4163-91FA-843D4D487F56}" type="pres">
      <dgm:prSet presAssocID="{78994267-1D4D-42AF-B6AF-432E488C44A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972DB9-BA36-4832-82A3-3222472C8C9C}" type="presOf" srcId="{BAA649B1-EAF5-4DD0-A0D4-5F3379D3073A}" destId="{177B0ED5-8B42-4EA5-B0FC-E5BF4D534C59}" srcOrd="0" destOrd="0" presId="urn:microsoft.com/office/officeart/2005/8/layout/pyramid1"/>
    <dgm:cxn modelId="{42330A24-6362-4992-A1CE-8294A2B82997}" type="presOf" srcId="{47EE8721-7E86-4415-A3DD-8B531B68482F}" destId="{F940EA19-5696-4170-A5ED-BDB9AF2C7A1A}" srcOrd="0" destOrd="0" presId="urn:microsoft.com/office/officeart/2005/8/layout/pyramid1"/>
    <dgm:cxn modelId="{FC9E341C-B787-47B9-966E-3C5927E46FE0}" type="presOf" srcId="{D8534DED-3CFB-42D5-919B-076BE59040D0}" destId="{3B5AD79E-B138-42C6-93E4-66E8A92B84F5}" srcOrd="1" destOrd="0" presId="urn:microsoft.com/office/officeart/2005/8/layout/pyramid1"/>
    <dgm:cxn modelId="{F06A99A6-C102-4D71-BD40-F2D5DEDC8239}" type="presOf" srcId="{78994267-1D4D-42AF-B6AF-432E488C44A2}" destId="{9B65F64B-F0A8-4CC2-A59A-2CF175E92AE5}" srcOrd="0" destOrd="0" presId="urn:microsoft.com/office/officeart/2005/8/layout/pyramid1"/>
    <dgm:cxn modelId="{5B5912CA-09FA-442C-9056-B5CFCE8C4FD7}" srcId="{47EE8721-7E86-4415-A3DD-8B531B68482F}" destId="{D8534DED-3CFB-42D5-919B-076BE59040D0}" srcOrd="0" destOrd="0" parTransId="{0B2E1ABC-97A5-4C20-8423-0C4CB00D469E}" sibTransId="{75EA233B-FB0E-4334-84C7-49FA39A04503}"/>
    <dgm:cxn modelId="{B03EAC5E-224F-41D3-A1BE-03C76DA86096}" type="presOf" srcId="{BAA649B1-EAF5-4DD0-A0D4-5F3379D3073A}" destId="{3F0569AD-217D-4E72-B3A4-46D6C20C9004}" srcOrd="1" destOrd="0" presId="urn:microsoft.com/office/officeart/2005/8/layout/pyramid1"/>
    <dgm:cxn modelId="{DAF4BD65-0D36-4269-95CD-3148FF151FF5}" type="presOf" srcId="{D8534DED-3CFB-42D5-919B-076BE59040D0}" destId="{7EB81B30-977E-4641-827C-825F561FE14F}" srcOrd="0" destOrd="0" presId="urn:microsoft.com/office/officeart/2005/8/layout/pyramid1"/>
    <dgm:cxn modelId="{BAF87E24-C2FE-4AC9-BB85-B25634E3F7E6}" type="presOf" srcId="{78994267-1D4D-42AF-B6AF-432E488C44A2}" destId="{841E5D84-157A-4163-91FA-843D4D487F56}" srcOrd="1" destOrd="0" presId="urn:microsoft.com/office/officeart/2005/8/layout/pyramid1"/>
    <dgm:cxn modelId="{9C0F6D8F-3F73-473F-B4E3-00CAAC6609F2}" srcId="{47EE8721-7E86-4415-A3DD-8B531B68482F}" destId="{BAA649B1-EAF5-4DD0-A0D4-5F3379D3073A}" srcOrd="1" destOrd="0" parTransId="{CDC8EC41-7B11-4AD5-9C22-6C70B0EBAD5F}" sibTransId="{0DE11587-BC82-4340-BED7-DADE7B3AD330}"/>
    <dgm:cxn modelId="{4494EB91-9ABC-45FE-93F1-F675139D7413}" srcId="{47EE8721-7E86-4415-A3DD-8B531B68482F}" destId="{78994267-1D4D-42AF-B6AF-432E488C44A2}" srcOrd="2" destOrd="0" parTransId="{05B019BA-1E7B-4149-9A6D-4C671926E4D9}" sibTransId="{350F30A8-0E46-4DFA-B4BB-9AB8E5FA1E52}"/>
    <dgm:cxn modelId="{92665C01-F967-4AE6-9560-D81D6B7B7B3F}" type="presParOf" srcId="{F940EA19-5696-4170-A5ED-BDB9AF2C7A1A}" destId="{16F645A4-9242-41EB-A350-2EFD2F9A707D}" srcOrd="0" destOrd="0" presId="urn:microsoft.com/office/officeart/2005/8/layout/pyramid1"/>
    <dgm:cxn modelId="{2AFB5F27-8D27-4171-94AE-321B51A44EF3}" type="presParOf" srcId="{16F645A4-9242-41EB-A350-2EFD2F9A707D}" destId="{7EB81B30-977E-4641-827C-825F561FE14F}" srcOrd="0" destOrd="0" presId="urn:microsoft.com/office/officeart/2005/8/layout/pyramid1"/>
    <dgm:cxn modelId="{F4858F5D-3EDF-4745-AF6D-0D61F3A75E56}" type="presParOf" srcId="{16F645A4-9242-41EB-A350-2EFD2F9A707D}" destId="{3B5AD79E-B138-42C6-93E4-66E8A92B84F5}" srcOrd="1" destOrd="0" presId="urn:microsoft.com/office/officeart/2005/8/layout/pyramid1"/>
    <dgm:cxn modelId="{537BCEE4-0744-45A3-A7BC-0F1537C1F70F}" type="presParOf" srcId="{F940EA19-5696-4170-A5ED-BDB9AF2C7A1A}" destId="{1FDC29E6-3064-4614-81E4-C195DB4A3BAF}" srcOrd="1" destOrd="0" presId="urn:microsoft.com/office/officeart/2005/8/layout/pyramid1"/>
    <dgm:cxn modelId="{83B93737-D101-4686-87CC-F9AFC49104DE}" type="presParOf" srcId="{1FDC29E6-3064-4614-81E4-C195DB4A3BAF}" destId="{177B0ED5-8B42-4EA5-B0FC-E5BF4D534C59}" srcOrd="0" destOrd="0" presId="urn:microsoft.com/office/officeart/2005/8/layout/pyramid1"/>
    <dgm:cxn modelId="{F7E44F8B-1C86-4933-9FD5-0F76F86506DB}" type="presParOf" srcId="{1FDC29E6-3064-4614-81E4-C195DB4A3BAF}" destId="{3F0569AD-217D-4E72-B3A4-46D6C20C9004}" srcOrd="1" destOrd="0" presId="urn:microsoft.com/office/officeart/2005/8/layout/pyramid1"/>
    <dgm:cxn modelId="{04419C3A-9836-42BA-98F3-3EE1ADF09701}" type="presParOf" srcId="{F940EA19-5696-4170-A5ED-BDB9AF2C7A1A}" destId="{5216A46F-6D9F-4FAC-811A-000B919621A3}" srcOrd="2" destOrd="0" presId="urn:microsoft.com/office/officeart/2005/8/layout/pyramid1"/>
    <dgm:cxn modelId="{749E6D68-3476-4257-8131-00478F1BD023}" type="presParOf" srcId="{5216A46F-6D9F-4FAC-811A-000B919621A3}" destId="{9B65F64B-F0A8-4CC2-A59A-2CF175E92AE5}" srcOrd="0" destOrd="0" presId="urn:microsoft.com/office/officeart/2005/8/layout/pyramid1"/>
    <dgm:cxn modelId="{4701A23B-E5D6-4D18-8978-D1DC5B77D3EF}" type="presParOf" srcId="{5216A46F-6D9F-4FAC-811A-000B919621A3}" destId="{841E5D84-157A-4163-91FA-843D4D487F5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E1CF7B-B83B-4A05-95B9-28F22C4B7453}">
      <dsp:nvSpPr>
        <dsp:cNvPr id="0" name=""/>
        <dsp:cNvSpPr/>
      </dsp:nvSpPr>
      <dsp:spPr>
        <a:xfrm>
          <a:off x="7197" y="483071"/>
          <a:ext cx="3692397" cy="147695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/>
            <a:t>2018</a:t>
          </a:r>
        </a:p>
      </dsp:txBody>
      <dsp:txXfrm>
        <a:off x="745676" y="483071"/>
        <a:ext cx="2215439" cy="1476958"/>
      </dsp:txXfrm>
    </dsp:sp>
    <dsp:sp modelId="{51080076-BAF0-44CA-8069-4366FCA7C7E5}">
      <dsp:nvSpPr>
        <dsp:cNvPr id="0" name=""/>
        <dsp:cNvSpPr/>
      </dsp:nvSpPr>
      <dsp:spPr>
        <a:xfrm>
          <a:off x="3219582" y="608612"/>
          <a:ext cx="3064689" cy="1225875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МР по организации работы по соблюдению требований к содержанию и качеству СУ в ГУСО и осуществлению внутреннего мониторинга качества СУ</a:t>
          </a:r>
        </a:p>
      </dsp:txBody>
      <dsp:txXfrm>
        <a:off x="3832520" y="608612"/>
        <a:ext cx="1838814" cy="1225875"/>
      </dsp:txXfrm>
    </dsp:sp>
    <dsp:sp modelId="{5B1A6267-808E-481F-8571-19EE1648345E}">
      <dsp:nvSpPr>
        <dsp:cNvPr id="0" name=""/>
        <dsp:cNvSpPr/>
      </dsp:nvSpPr>
      <dsp:spPr>
        <a:xfrm>
          <a:off x="5855215" y="608612"/>
          <a:ext cx="3064689" cy="1225875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РМС (ноябрь)</a:t>
          </a:r>
        </a:p>
      </dsp:txBody>
      <dsp:txXfrm>
        <a:off x="6468153" y="608612"/>
        <a:ext cx="1838814" cy="1225875"/>
      </dsp:txXfrm>
    </dsp:sp>
    <dsp:sp modelId="{4AC07E0B-90A8-4AA7-823F-E61FB527E7D4}">
      <dsp:nvSpPr>
        <dsp:cNvPr id="0" name=""/>
        <dsp:cNvSpPr/>
      </dsp:nvSpPr>
      <dsp:spPr>
        <a:xfrm>
          <a:off x="8490849" y="608612"/>
          <a:ext cx="3064689" cy="1225875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Экспертиза (в </a:t>
          </a:r>
          <a:r>
            <a:rPr lang="ru-RU" sz="1600" kern="1200" dirty="0" err="1"/>
            <a:t>КТЗиСЗ</a:t>
          </a:r>
          <a:r>
            <a:rPr lang="ru-RU" sz="1600" kern="1200" dirty="0"/>
            <a:t> + 5 учреждений в каждом регионе)</a:t>
          </a:r>
        </a:p>
      </dsp:txBody>
      <dsp:txXfrm>
        <a:off x="9103787" y="608612"/>
        <a:ext cx="1838814" cy="1225875"/>
      </dsp:txXfrm>
    </dsp:sp>
    <dsp:sp modelId="{10B44BA5-A8E0-474E-BFE7-1FE28A112F2E}">
      <dsp:nvSpPr>
        <dsp:cNvPr id="0" name=""/>
        <dsp:cNvSpPr/>
      </dsp:nvSpPr>
      <dsp:spPr>
        <a:xfrm>
          <a:off x="7197" y="2166804"/>
          <a:ext cx="3692397" cy="147695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/>
            <a:t>2019</a:t>
          </a:r>
        </a:p>
      </dsp:txBody>
      <dsp:txXfrm>
        <a:off x="745676" y="2166804"/>
        <a:ext cx="2215439" cy="1476958"/>
      </dsp:txXfrm>
    </dsp:sp>
    <dsp:sp modelId="{1B415B24-7679-4D9D-B2A7-4455DB3294E0}">
      <dsp:nvSpPr>
        <dsp:cNvPr id="0" name=""/>
        <dsp:cNvSpPr/>
      </dsp:nvSpPr>
      <dsp:spPr>
        <a:xfrm>
          <a:off x="3219582" y="2292345"/>
          <a:ext cx="3064689" cy="1225875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Инструкция</a:t>
          </a:r>
        </a:p>
      </dsp:txBody>
      <dsp:txXfrm>
        <a:off x="3832520" y="2292345"/>
        <a:ext cx="1838814" cy="1225875"/>
      </dsp:txXfrm>
    </dsp:sp>
    <dsp:sp modelId="{AB7AB9E4-D6F0-43EE-8E77-EC613867F64A}">
      <dsp:nvSpPr>
        <dsp:cNvPr id="0" name=""/>
        <dsp:cNvSpPr/>
      </dsp:nvSpPr>
      <dsp:spPr>
        <a:xfrm>
          <a:off x="5855215" y="2292345"/>
          <a:ext cx="3064689" cy="1225875"/>
        </a:xfrm>
        <a:prstGeom prst="chevron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Апробация: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11 ГУСО г. Минска и Минской области (НИИ)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+ 20ДИ и 25 ТЦСОН др. регионов (сами)</a:t>
          </a:r>
        </a:p>
      </dsp:txBody>
      <dsp:txXfrm>
        <a:off x="6468153" y="2292345"/>
        <a:ext cx="1838814" cy="1225875"/>
      </dsp:txXfrm>
    </dsp:sp>
    <dsp:sp modelId="{3413D75E-9855-4480-A424-471C4E858249}">
      <dsp:nvSpPr>
        <dsp:cNvPr id="0" name=""/>
        <dsp:cNvSpPr/>
      </dsp:nvSpPr>
      <dsp:spPr>
        <a:xfrm>
          <a:off x="8490849" y="2292345"/>
          <a:ext cx="3064689" cy="1225875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Экспертиза в </a:t>
          </a:r>
          <a:r>
            <a:rPr lang="ru-RU" sz="1600" kern="1200" dirty="0" err="1"/>
            <a:t>КТЗиСЗ</a:t>
          </a:r>
          <a:endParaRPr lang="ru-RU" sz="1600" kern="1200" dirty="0"/>
        </a:p>
      </dsp:txBody>
      <dsp:txXfrm>
        <a:off x="9103787" y="2292345"/>
        <a:ext cx="1838814" cy="12258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6F3F4E-A269-4868-9B2F-7501AF9D9D0B}">
      <dsp:nvSpPr>
        <dsp:cNvPr id="0" name=""/>
        <dsp:cNvSpPr/>
      </dsp:nvSpPr>
      <dsp:spPr>
        <a:xfrm>
          <a:off x="3017837" y="0"/>
          <a:ext cx="4022725" cy="40227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Только ГУСО</a:t>
          </a:r>
        </a:p>
      </dsp:txBody>
      <dsp:txXfrm>
        <a:off x="4326228" y="201136"/>
        <a:ext cx="1405942" cy="603408"/>
      </dsp:txXfrm>
    </dsp:sp>
    <dsp:sp modelId="{BFC65330-17BF-45C7-997E-E0B9C4E51E1D}">
      <dsp:nvSpPr>
        <dsp:cNvPr id="0" name=""/>
        <dsp:cNvSpPr/>
      </dsp:nvSpPr>
      <dsp:spPr>
        <a:xfrm>
          <a:off x="3520678" y="1005681"/>
          <a:ext cx="3017043" cy="301704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Только СУ</a:t>
          </a:r>
        </a:p>
      </dsp:txBody>
      <dsp:txXfrm>
        <a:off x="4326228" y="1194246"/>
        <a:ext cx="1405942" cy="565695"/>
      </dsp:txXfrm>
    </dsp:sp>
    <dsp:sp modelId="{8DF028F5-21AF-477B-8E25-876438754794}">
      <dsp:nvSpPr>
        <dsp:cNvPr id="0" name=""/>
        <dsp:cNvSpPr/>
      </dsp:nvSpPr>
      <dsp:spPr>
        <a:xfrm>
          <a:off x="4023518" y="2011362"/>
          <a:ext cx="2011362" cy="20113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Только в пределах гос. мин. соц. стандартов</a:t>
          </a:r>
        </a:p>
      </dsp:txBody>
      <dsp:txXfrm>
        <a:off x="4318075" y="2514203"/>
        <a:ext cx="1422248" cy="10056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4720D5-3980-4983-98A4-6966A2234DCD}">
      <dsp:nvSpPr>
        <dsp:cNvPr id="0" name=""/>
        <dsp:cNvSpPr/>
      </dsp:nvSpPr>
      <dsp:spPr>
        <a:xfrm>
          <a:off x="1514" y="237030"/>
          <a:ext cx="1902753" cy="8793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solidFill>
                <a:schemeClr val="tx1"/>
              </a:solidFill>
            </a:rPr>
            <a:t>Организация</a:t>
          </a:r>
        </a:p>
      </dsp:txBody>
      <dsp:txXfrm>
        <a:off x="1514" y="237030"/>
        <a:ext cx="1902753" cy="586266"/>
      </dsp:txXfrm>
    </dsp:sp>
    <dsp:sp modelId="{78022A93-283F-4635-BD31-7BF9B8CCEE15}">
      <dsp:nvSpPr>
        <dsp:cNvPr id="0" name=""/>
        <dsp:cNvSpPr/>
      </dsp:nvSpPr>
      <dsp:spPr>
        <a:xfrm>
          <a:off x="391234" y="823297"/>
          <a:ext cx="1902753" cy="3553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Формирование комиссии по ВМ, назначение председателя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Определение объекта ВМ и сроков его проведения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Издание приказа, оформление иной документации</a:t>
          </a:r>
        </a:p>
      </dsp:txBody>
      <dsp:txXfrm>
        <a:off x="446964" y="879027"/>
        <a:ext cx="1791293" cy="3442415"/>
      </dsp:txXfrm>
    </dsp:sp>
    <dsp:sp modelId="{3D807C20-BC70-4E00-8D7D-044F582D3680}">
      <dsp:nvSpPr>
        <dsp:cNvPr id="0" name=""/>
        <dsp:cNvSpPr/>
      </dsp:nvSpPr>
      <dsp:spPr>
        <a:xfrm>
          <a:off x="2192718" y="293298"/>
          <a:ext cx="611515" cy="4737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2192718" y="388044"/>
        <a:ext cx="469396" cy="284238"/>
      </dsp:txXfrm>
    </dsp:sp>
    <dsp:sp modelId="{8C77B49A-99BD-401B-92A5-4FA924D8DC9B}">
      <dsp:nvSpPr>
        <dsp:cNvPr id="0" name=""/>
        <dsp:cNvSpPr/>
      </dsp:nvSpPr>
      <dsp:spPr>
        <a:xfrm>
          <a:off x="3058069" y="237030"/>
          <a:ext cx="1902753" cy="8793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solidFill>
                <a:schemeClr val="tx1"/>
              </a:solidFill>
            </a:rPr>
            <a:t>Сбор данных (мониторинг)</a:t>
          </a:r>
        </a:p>
      </dsp:txBody>
      <dsp:txXfrm>
        <a:off x="3058069" y="237030"/>
        <a:ext cx="1902753" cy="586266"/>
      </dsp:txXfrm>
    </dsp:sp>
    <dsp:sp modelId="{A13BD3D3-6834-4992-A3F3-FE52DD635651}">
      <dsp:nvSpPr>
        <dsp:cNvPr id="0" name=""/>
        <dsp:cNvSpPr/>
      </dsp:nvSpPr>
      <dsp:spPr>
        <a:xfrm>
          <a:off x="3447790" y="823297"/>
          <a:ext cx="1902753" cy="3553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сбор необходимой информации  с использованием различных методов (анализ документов, </a:t>
          </a:r>
          <a:r>
            <a:rPr lang="ru-RU" sz="1500" kern="1200" dirty="0">
              <a:solidFill>
                <a:schemeClr val="tx1"/>
              </a:solidFill>
            </a:rPr>
            <a:t>наблюдение, опрос)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>
              <a:solidFill>
                <a:schemeClr val="tx1"/>
              </a:solidFill>
            </a:rPr>
            <a:t>Подсчет значений показателей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>
              <a:solidFill>
                <a:schemeClr val="tx1"/>
              </a:solidFill>
            </a:rPr>
            <a:t>Расчет средних значений показателей</a:t>
          </a:r>
        </a:p>
      </dsp:txBody>
      <dsp:txXfrm>
        <a:off x="3503520" y="879027"/>
        <a:ext cx="1791293" cy="3442415"/>
      </dsp:txXfrm>
    </dsp:sp>
    <dsp:sp modelId="{62FD17B7-CF6D-4DBA-8AC8-FC93786076C1}">
      <dsp:nvSpPr>
        <dsp:cNvPr id="0" name=""/>
        <dsp:cNvSpPr/>
      </dsp:nvSpPr>
      <dsp:spPr>
        <a:xfrm>
          <a:off x="5249273" y="293298"/>
          <a:ext cx="611515" cy="4737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5249273" y="388044"/>
        <a:ext cx="469396" cy="284238"/>
      </dsp:txXfrm>
    </dsp:sp>
    <dsp:sp modelId="{4FA82A64-E311-4A53-8113-3C48E08908BB}">
      <dsp:nvSpPr>
        <dsp:cNvPr id="0" name=""/>
        <dsp:cNvSpPr/>
      </dsp:nvSpPr>
      <dsp:spPr>
        <a:xfrm>
          <a:off x="6114625" y="237030"/>
          <a:ext cx="1902753" cy="87939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solidFill>
                <a:schemeClr val="tx1"/>
              </a:solidFill>
            </a:rPr>
            <a:t>Анализ информации (оценка качества)</a:t>
          </a:r>
        </a:p>
      </dsp:txBody>
      <dsp:txXfrm>
        <a:off x="6114625" y="237030"/>
        <a:ext cx="1902753" cy="586266"/>
      </dsp:txXfrm>
    </dsp:sp>
    <dsp:sp modelId="{6047DD98-91D6-46D8-AC30-501AF9D5B09C}">
      <dsp:nvSpPr>
        <dsp:cNvPr id="0" name=""/>
        <dsp:cNvSpPr/>
      </dsp:nvSpPr>
      <dsp:spPr>
        <a:xfrm>
          <a:off x="6504345" y="823297"/>
          <a:ext cx="1902753" cy="3553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Подготовка заключения по результатам ВМ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выявление и анализ проблем, препятствующих оказанию услуг в соответствии с требованиями к качеству услуг</a:t>
          </a:r>
        </a:p>
      </dsp:txBody>
      <dsp:txXfrm>
        <a:off x="6560075" y="879027"/>
        <a:ext cx="1791293" cy="3442415"/>
      </dsp:txXfrm>
    </dsp:sp>
    <dsp:sp modelId="{87399575-1C53-4345-9111-7448F31D5379}">
      <dsp:nvSpPr>
        <dsp:cNvPr id="0" name=""/>
        <dsp:cNvSpPr/>
      </dsp:nvSpPr>
      <dsp:spPr>
        <a:xfrm>
          <a:off x="8305829" y="293298"/>
          <a:ext cx="611515" cy="4737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8305829" y="388044"/>
        <a:ext cx="469396" cy="284238"/>
      </dsp:txXfrm>
    </dsp:sp>
    <dsp:sp modelId="{FAE346EE-3709-449B-A511-230F31B32F89}">
      <dsp:nvSpPr>
        <dsp:cNvPr id="0" name=""/>
        <dsp:cNvSpPr/>
      </dsp:nvSpPr>
      <dsp:spPr>
        <a:xfrm>
          <a:off x="9171180" y="237030"/>
          <a:ext cx="1902753" cy="87939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solidFill>
                <a:schemeClr val="tx1"/>
              </a:solidFill>
            </a:rPr>
            <a:t>Принятие решений</a:t>
          </a:r>
        </a:p>
      </dsp:txBody>
      <dsp:txXfrm>
        <a:off x="9171180" y="237030"/>
        <a:ext cx="1902753" cy="586266"/>
      </dsp:txXfrm>
    </dsp:sp>
    <dsp:sp modelId="{34753267-5228-4741-962F-92667A905A81}">
      <dsp:nvSpPr>
        <dsp:cNvPr id="0" name=""/>
        <dsp:cNvSpPr/>
      </dsp:nvSpPr>
      <dsp:spPr>
        <a:xfrm>
          <a:off x="9560901" y="823297"/>
          <a:ext cx="1902753" cy="3553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разработка плана мероприятий по повышению качества социальных услуг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проверка выполнения плана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корректировка плана (при необходимости)</a:t>
          </a:r>
        </a:p>
      </dsp:txBody>
      <dsp:txXfrm>
        <a:off x="9616631" y="879027"/>
        <a:ext cx="1791293" cy="34424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B81B30-977E-4641-827C-825F561FE14F}">
      <dsp:nvSpPr>
        <dsp:cNvPr id="0" name=""/>
        <dsp:cNvSpPr/>
      </dsp:nvSpPr>
      <dsp:spPr>
        <a:xfrm>
          <a:off x="3352799" y="0"/>
          <a:ext cx="3352800" cy="1340908"/>
        </a:xfrm>
        <a:prstGeom prst="trapezoid">
          <a:avLst>
            <a:gd name="adj" fmla="val 12502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Минтруда и соцзащиты (изучение информации по регионам, выборочный ВМ, принятие управленческих решений) </a:t>
          </a:r>
        </a:p>
      </dsp:txBody>
      <dsp:txXfrm>
        <a:off x="3352799" y="0"/>
        <a:ext cx="3352800" cy="1340908"/>
      </dsp:txXfrm>
    </dsp:sp>
    <dsp:sp modelId="{177B0ED5-8B42-4EA5-B0FC-E5BF4D534C59}">
      <dsp:nvSpPr>
        <dsp:cNvPr id="0" name=""/>
        <dsp:cNvSpPr/>
      </dsp:nvSpPr>
      <dsp:spPr>
        <a:xfrm>
          <a:off x="1676399" y="1340908"/>
          <a:ext cx="6705600" cy="1340908"/>
        </a:xfrm>
        <a:prstGeom prst="trapezoid">
          <a:avLst>
            <a:gd name="adj" fmla="val 12502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Местные органы (изучение результатов ВМ, выборочный ВМ по подведомственным ГУСО, принятие управленческих решений)</a:t>
          </a:r>
        </a:p>
      </dsp:txBody>
      <dsp:txXfrm>
        <a:off x="2849879" y="1340908"/>
        <a:ext cx="4358640" cy="1340908"/>
      </dsp:txXfrm>
    </dsp:sp>
    <dsp:sp modelId="{9B65F64B-F0A8-4CC2-A59A-2CF175E92AE5}">
      <dsp:nvSpPr>
        <dsp:cNvPr id="0" name=""/>
        <dsp:cNvSpPr/>
      </dsp:nvSpPr>
      <dsp:spPr>
        <a:xfrm>
          <a:off x="0" y="2681816"/>
          <a:ext cx="10058399" cy="1340908"/>
        </a:xfrm>
        <a:prstGeom prst="trapezoid">
          <a:avLst>
            <a:gd name="adj" fmla="val 12502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ГУСО (организация и проведение ВМ, принятие управленческих решений)</a:t>
          </a:r>
        </a:p>
      </dsp:txBody>
      <dsp:txXfrm>
        <a:off x="1760219" y="2681816"/>
        <a:ext cx="6537960" cy="1340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BY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333A4-F01F-499D-A705-E2B8E5CA23FB}" type="datetimeFigureOut">
              <a:rPr lang="ru-BY" smtClean="0"/>
              <a:t>06.08.2019</a:t>
            </a:fld>
            <a:endParaRPr lang="ru-BY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BY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FB294-7439-4284-8042-20374E8731D5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232430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D321-C9B8-4B09-985C-4FFEC07FA293}" type="datetime1">
              <a:rPr lang="ru-BY" smtClean="0"/>
              <a:t>06.08.2019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Республиканский методический совет по развитию системы социального обслуживания</a:t>
            </a:r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7FB7-EFE0-4AF2-BEEF-CBAE726D117A}" type="slidenum">
              <a:rPr lang="ru-BY" smtClean="0"/>
              <a:t>‹#›</a:t>
            </a:fld>
            <a:endParaRPr lang="ru-BY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253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0F6B-CADD-4965-8666-3C40CDBB286B}" type="datetime1">
              <a:rPr lang="ru-BY" smtClean="0"/>
              <a:t>06.08.2019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Республиканский методический совет по развитию системы социального обслуживания</a:t>
            </a:r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7FB7-EFE0-4AF2-BEEF-CBAE726D117A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323575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AAA8-016D-4735-88DF-BA5240C396F6}" type="datetime1">
              <a:rPr lang="ru-BY" smtClean="0"/>
              <a:t>06.08.2019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Республиканский методический совет по развитию системы социального обслуживания</a:t>
            </a:r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7FB7-EFE0-4AF2-BEEF-CBAE726D117A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633951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14BA-34D2-4F35-9B59-53575B92A235}" type="datetime1">
              <a:rPr lang="ru-BY" smtClean="0"/>
              <a:t>06.08.2019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Республиканский методический совет по развитию системы социального обслуживания</a:t>
            </a:r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7FB7-EFE0-4AF2-BEEF-CBAE726D117A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60123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E44D5-4D00-47E3-9D26-50FBEAE71002}" type="datetime1">
              <a:rPr lang="ru-BY" smtClean="0"/>
              <a:t>06.08.2019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Республиканский методический совет по развитию системы социального обслуживания</a:t>
            </a:r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7FB7-EFE0-4AF2-BEEF-CBAE726D117A}" type="slidenum">
              <a:rPr lang="ru-BY" smtClean="0"/>
              <a:t>‹#›</a:t>
            </a:fld>
            <a:endParaRPr lang="ru-BY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552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29F8-5695-45EF-8F43-5B294CBD7EC6}" type="datetime1">
              <a:rPr lang="ru-BY" smtClean="0"/>
              <a:t>06.08.2019</a:t>
            </a:fld>
            <a:endParaRPr lang="ru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Республиканский методический совет по развитию системы социального обслуживания</a:t>
            </a:r>
            <a:endParaRPr lang="ru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7FB7-EFE0-4AF2-BEEF-CBAE726D117A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208557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F6F5-61B5-4C1A-85CB-5E72439B07A9}" type="datetime1">
              <a:rPr lang="ru-BY" smtClean="0"/>
              <a:t>06.08.2019</a:t>
            </a:fld>
            <a:endParaRPr lang="ru-B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Республиканский методический совет по развитию системы социального обслуживания</a:t>
            </a:r>
            <a:endParaRPr lang="ru-B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7FB7-EFE0-4AF2-BEEF-CBAE726D117A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2956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879B-6DA9-4F73-919B-DBE2223E1981}" type="datetime1">
              <a:rPr lang="ru-BY" smtClean="0"/>
              <a:t>06.08.2019</a:t>
            </a:fld>
            <a:endParaRPr lang="ru-B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Республиканский методический совет по развитию системы социального обслуживания</a:t>
            </a:r>
            <a:endParaRPr lang="ru-B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7FB7-EFE0-4AF2-BEEF-CBAE726D117A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51798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9A6F-14E2-4224-ABF3-82C626A4D84C}" type="datetime1">
              <a:rPr lang="ru-BY" smtClean="0"/>
              <a:t>06.08.2019</a:t>
            </a:fld>
            <a:endParaRPr lang="ru-B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/>
              <a:t>Республиканский методический совет по развитию системы социального обслуживания</a:t>
            </a:r>
            <a:endParaRPr lang="ru-B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7FB7-EFE0-4AF2-BEEF-CBAE726D117A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71280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B03C004-A170-4DBE-A757-C97C19EF6C35}" type="datetime1">
              <a:rPr lang="ru-BY" smtClean="0"/>
              <a:t>06.08.2019</a:t>
            </a:fld>
            <a:endParaRPr lang="ru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Республиканский методический совет по развитию системы социального обслуживания</a:t>
            </a:r>
            <a:endParaRPr lang="ru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217FB7-EFE0-4AF2-BEEF-CBAE726D117A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532959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E2AB-564B-4B0A-8BE2-834B6487A7C3}" type="datetime1">
              <a:rPr lang="ru-BY" smtClean="0"/>
              <a:t>06.08.2019</a:t>
            </a:fld>
            <a:endParaRPr lang="ru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Республиканский методический совет по развитию системы социального обслуживания</a:t>
            </a:r>
            <a:endParaRPr lang="ru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7FB7-EFE0-4AF2-BEEF-CBAE726D117A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313493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C74FC1A-0BA7-41EB-BEEF-5D9DAC300D43}" type="datetime1">
              <a:rPr lang="ru-BY" smtClean="0"/>
              <a:t>06.08.2019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Республиканский методический совет по развитию системы социального обслуживания</a:t>
            </a:r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5217FB7-EFE0-4AF2-BEEF-CBAE726D117A}" type="slidenum">
              <a:rPr lang="ru-BY" smtClean="0"/>
              <a:t>‹#›</a:t>
            </a:fld>
            <a:endParaRPr lang="ru-BY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55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5D9A35-BDB3-4FF1-A203-9AAA620310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Формирование системы внутреннего мониторинга и оценки качества социальных услуг государственных учреждений социального обслуживания</a:t>
            </a:r>
            <a:endParaRPr lang="ru-BY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9117689-411E-4AC2-ABAF-FAD6F8FD73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Милькота Н.В., НИИ труда Минтруда и соцзащиты</a:t>
            </a:r>
            <a:endParaRPr lang="ru-BY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16477EA-D7CC-4A17-9276-3DC6EC6FA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8806" y="6492875"/>
            <a:ext cx="10522634" cy="365125"/>
          </a:xfrm>
        </p:spPr>
        <p:txBody>
          <a:bodyPr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Республиканский методический совет по развитию системы социального обслуживания</a:t>
            </a:r>
          </a:p>
        </p:txBody>
      </p:sp>
    </p:spTree>
    <p:extLst>
      <p:ext uri="{BB962C8B-B14F-4D97-AF65-F5344CB8AC3E}">
        <p14:creationId xmlns:p14="http://schemas.microsoft.com/office/powerpoint/2010/main" val="1811017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???</a:t>
            </a:r>
            <a:endParaRPr lang="en-US" dirty="0"/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1097280" y="1875930"/>
            <a:ext cx="10058400" cy="441403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Показатели: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b="1" dirty="0" smtClean="0"/>
              <a:t>Элементы: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Анкета </a:t>
            </a:r>
            <a:r>
              <a:rPr lang="ru-RU" dirty="0"/>
              <a:t>для детального опроса получателей услуг</a:t>
            </a:r>
            <a:br>
              <a:rPr lang="ru-RU" dirty="0"/>
            </a:br>
            <a:r>
              <a:rPr lang="ru-RU" dirty="0"/>
              <a:t>в целях проведения внутреннего мониторинга и оценки качества социальных услуг</a:t>
            </a:r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Республиканский методический совет по развитию системы социального обслуживания</a:t>
            </a:r>
            <a:endParaRPr lang="ru-BY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718441"/>
              </p:ext>
            </p:extLst>
          </p:nvPr>
        </p:nvGraphicFramePr>
        <p:xfrm>
          <a:off x="346364" y="2192585"/>
          <a:ext cx="11402290" cy="28346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677891">
                  <a:extLst>
                    <a:ext uri="{9D8B030D-6E8A-4147-A177-3AD203B41FA5}">
                      <a16:colId xmlns:a16="http://schemas.microsoft.com/office/drawing/2014/main" val="721941908"/>
                    </a:ext>
                  </a:extLst>
                </a:gridCol>
                <a:gridCol w="4724399">
                  <a:extLst>
                    <a:ext uri="{9D8B030D-6E8A-4147-A177-3AD203B41FA5}">
                      <a16:colId xmlns:a16="http://schemas.microsoft.com/office/drawing/2014/main" val="15464257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Наличие системы отбора персонала, в </a:t>
                      </a:r>
                      <a:r>
                        <a:rPr lang="ru-RU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оценки личных качеств, проверки отсутствия судимости, административных правонарушений (отправка запросов, требование справок, обязательное стандартизированное собеседование и др.)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При наличии четкой системы отбора персонала 100 %, при ее отсутствии – 0 %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950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Наличие документов, подтверждающих выполнение договора на оказание услуг ассистента, помощника, переводчика, с указанием даты оказания услуг, содержания и объема (количества часов)</a:t>
                      </a:r>
                    </a:p>
                    <a:p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получателей услуг ассистента, помощника, переводчика, имеющих указанные документы / Общее количество получателей услуг ассистента, помощника, переводчика × 100 %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470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Наличие достаточного количества помещений, иных мест для оказания социально-реабилитационных услуг (с учетом количества социально-реабилитационных  направлений, количества получателей услуг, норм площади и др.)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Фактическое количество помещений, мест / Необходимое количество помещений, мест × 100 %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757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613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A5504F-B749-4356-A350-BC455A86A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Основной документ</a:t>
            </a:r>
            <a:endParaRPr lang="ru-BY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2A8396-801E-4504-BD41-790D33F10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/>
              <a:t>ИНСТРУКЦИЯ </a:t>
            </a:r>
          </a:p>
          <a:p>
            <a:pPr marL="0" indent="0">
              <a:buNone/>
            </a:pPr>
            <a:r>
              <a:rPr lang="ru-RU" sz="4000" b="1" dirty="0"/>
              <a:t>по проведению внутреннего мониторинга и оценки качества социальных услуг государственными учреждениями социального обслуживания (проект)</a:t>
            </a:r>
            <a:endParaRPr lang="x-none" sz="4000" dirty="0"/>
          </a:p>
          <a:p>
            <a:pPr marL="0" indent="0">
              <a:buNone/>
            </a:pPr>
            <a:endParaRPr lang="ru-BY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D10CB57-DEAE-4129-907D-B5AF62B31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32647" y="6492875"/>
            <a:ext cx="8987666" cy="365125"/>
          </a:xfrm>
        </p:spPr>
        <p:txBody>
          <a:bodyPr/>
          <a:lstStyle/>
          <a:p>
            <a:r>
              <a:rPr lang="ru-RU" sz="1400" dirty="0"/>
              <a:t>Республиканский методический совет по развитию системы социального обслуживания</a:t>
            </a:r>
            <a:endParaRPr lang="ru-BY" sz="1400" dirty="0"/>
          </a:p>
        </p:txBody>
      </p:sp>
    </p:spTree>
    <p:extLst>
      <p:ext uri="{BB962C8B-B14F-4D97-AF65-F5344CB8AC3E}">
        <p14:creationId xmlns:p14="http://schemas.microsoft.com/office/powerpoint/2010/main" val="1061640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095D2D-5EC6-4088-A4D6-6A61C62E8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Назначение</a:t>
            </a:r>
            <a:endParaRPr lang="ru-BY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94025C3-7E6D-418C-BDB0-F313E9044F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основания</a:t>
            </a:r>
            <a:endParaRPr lang="ru-BY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E179EFE-DEA2-460B-973C-BFAAE50DC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2741" y="2582334"/>
            <a:ext cx="4108901" cy="33782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Закон Республики Беларусь «О социальном обслуживании» от 22 мая 2000 г. № 395-З (ст. 6, 14, 26)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постановление Министерства труда и социальной защиты Республики Беларусь от 1 декабря 2017 г. № 84 «Об установлении требований к содержанию и качеству социальных услуг, оказываемых в рамках государственных минимальных социальных стандартов в области социального обслуживания»</a:t>
            </a:r>
          </a:p>
          <a:p>
            <a:endParaRPr lang="ru-BY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E84726C6-776B-4F1A-B26E-1D879BC2F7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эффект</a:t>
            </a:r>
            <a:endParaRPr lang="ru-BY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40ABEC50-85E8-4157-9A47-1CBCDAB806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52219" y="2582334"/>
            <a:ext cx="7064478" cy="365623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Для получателя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dirty="0"/>
              <a:t>Гарантии получения качественных СУ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Для учреждения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dirty="0"/>
              <a:t>Объективность оценки деятельности исходя из результатов выполнения основных задач (текущий момент, динамика)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dirty="0"/>
              <a:t>Выявление сильных/проблемных сторон, повышение эффективности управления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dirty="0"/>
              <a:t>Обоснование необходимости и объема дополнительных ресурсов (человеческих, финансовых, организационных и др.)</a:t>
            </a:r>
            <a:endParaRPr lang="x-none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Для курирующих органов </a:t>
            </a:r>
            <a:r>
              <a:rPr lang="ru-RU" dirty="0" err="1"/>
              <a:t>гос.управления</a:t>
            </a:r>
            <a:endParaRPr lang="ru-RU" dirty="0"/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dirty="0"/>
              <a:t>Определение степени соблюдения законодательно установленных требований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dirty="0"/>
              <a:t>Эффективное использование бюджетных средств, работа на результат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dirty="0"/>
              <a:t>Формирование конкурентной среды в целях повышения качества СУ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ru-BY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DFFD305-A24B-4423-AB2E-CF7F0121D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89972" y="6492875"/>
            <a:ext cx="8273015" cy="365125"/>
          </a:xfrm>
        </p:spPr>
        <p:txBody>
          <a:bodyPr/>
          <a:lstStyle/>
          <a:p>
            <a:r>
              <a:rPr lang="ru-RU" sz="1400" dirty="0"/>
              <a:t>Республиканский методический совет по развитию системы социального обслуживания</a:t>
            </a:r>
            <a:endParaRPr lang="ru-BY" sz="1400" dirty="0"/>
          </a:p>
        </p:txBody>
      </p:sp>
    </p:spTree>
    <p:extLst>
      <p:ext uri="{BB962C8B-B14F-4D97-AF65-F5344CB8AC3E}">
        <p14:creationId xmlns:p14="http://schemas.microsoft.com/office/powerpoint/2010/main" val="2776907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66C7C9-D7C6-4C91-B4C6-BAF380C28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разработки</a:t>
            </a:r>
            <a:endParaRPr lang="ru-BY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2899DB25-AE39-402A-B770-7A1DDF8604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467454"/>
              </p:ext>
            </p:extLst>
          </p:nvPr>
        </p:nvGraphicFramePr>
        <p:xfrm>
          <a:off x="206477" y="1846263"/>
          <a:ext cx="11562736" cy="4126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9FEB40C-DD20-4906-B419-B27B5BB6D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12576" y="6492875"/>
            <a:ext cx="8627807" cy="365125"/>
          </a:xfrm>
        </p:spPr>
        <p:txBody>
          <a:bodyPr/>
          <a:lstStyle/>
          <a:p>
            <a:r>
              <a:rPr lang="ru-RU" sz="1400" dirty="0"/>
              <a:t>Республиканский методический совет по развитию системы социального обслуживания</a:t>
            </a:r>
            <a:endParaRPr lang="ru-BY" sz="1400" dirty="0"/>
          </a:p>
        </p:txBody>
      </p:sp>
    </p:spTree>
    <p:extLst>
      <p:ext uri="{BB962C8B-B14F-4D97-AF65-F5344CB8AC3E}">
        <p14:creationId xmlns:p14="http://schemas.microsoft.com/office/powerpoint/2010/main" val="3085676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EF21E5-CDB8-4DAC-99E6-8A4BF334B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Объект мониторинга</a:t>
            </a:r>
            <a:endParaRPr lang="ru-BY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CA508AA8-B53A-4B72-9919-DF2F84E3A5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3548753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99F2506-ED7E-4B1D-BE77-97AE46FED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6963" y="6459785"/>
            <a:ext cx="10058400" cy="365125"/>
          </a:xfrm>
        </p:spPr>
        <p:txBody>
          <a:bodyPr/>
          <a:lstStyle/>
          <a:p>
            <a:r>
              <a:rPr lang="ru-RU" sz="1400" dirty="0"/>
              <a:t>Республиканский методический совет по развитию системы социального обслуживания</a:t>
            </a:r>
            <a:endParaRPr lang="ru-BY" sz="1400" dirty="0"/>
          </a:p>
        </p:txBody>
      </p:sp>
    </p:spTree>
    <p:extLst>
      <p:ext uri="{BB962C8B-B14F-4D97-AF65-F5344CB8AC3E}">
        <p14:creationId xmlns:p14="http://schemas.microsoft.com/office/powerpoint/2010/main" val="1528511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D712AA-46EE-45CD-8FB1-7C87E286E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Основы внутреннего мониторинга</a:t>
            </a:r>
            <a:endParaRPr lang="ru-BY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6C089FB-CC26-4197-9455-797FAA6915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Предмет ВМ</a:t>
            </a:r>
            <a:endParaRPr lang="ru-BY" dirty="0"/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A335D074-16F8-45FC-ADE3-34A4D95A2B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Выборочный </a:t>
            </a:r>
          </a:p>
          <a:p>
            <a:pPr lvl="1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ru-RU" dirty="0"/>
              <a:t>Отдельные виды СУ</a:t>
            </a:r>
          </a:p>
          <a:p>
            <a:pPr lvl="1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ru-RU" dirty="0"/>
              <a:t>СУ в рамках отдельной формы </a:t>
            </a:r>
            <a:r>
              <a:rPr lang="ru-RU" dirty="0" err="1"/>
              <a:t>соц.обслуживания</a:t>
            </a:r>
            <a:endParaRPr lang="ru-RU" dirty="0"/>
          </a:p>
          <a:p>
            <a:pPr lvl="1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ru-RU" dirty="0"/>
              <a:t>Периодичность по решению директора 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ru-RU" sz="2000" dirty="0"/>
              <a:t>Комплексный</a:t>
            </a:r>
          </a:p>
          <a:p>
            <a:pPr lvl="1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ru-RU" dirty="0"/>
              <a:t>Все СУ в рамках перечня</a:t>
            </a:r>
          </a:p>
          <a:p>
            <a:pPr lvl="1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ru-RU" dirty="0"/>
              <a:t>Периодичность 1 раз в 2 года 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77DA231E-C673-40EA-A279-502E2B3D6F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МЕТОДЫ ВМ</a:t>
            </a:r>
            <a:endParaRPr lang="ru-BY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D0F704CF-5166-4778-8AEE-A09988BCA85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Анализ документов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Наблюдение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Опрос (особенности для детских ДИ и ПНИ)</a:t>
            </a:r>
            <a:endParaRPr lang="ru-BY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6D5119C-C93F-41C2-A3C1-0834CC2EF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0326" y="6459785"/>
            <a:ext cx="8961120" cy="365125"/>
          </a:xfrm>
        </p:spPr>
        <p:txBody>
          <a:bodyPr/>
          <a:lstStyle/>
          <a:p>
            <a:r>
              <a:rPr lang="ru-RU" sz="1400" dirty="0"/>
              <a:t>Республиканский методический совет по развитию системы социального обслуживания</a:t>
            </a:r>
            <a:endParaRPr lang="ru-BY" sz="1400" dirty="0"/>
          </a:p>
        </p:txBody>
      </p:sp>
    </p:spTree>
    <p:extLst>
      <p:ext uri="{BB962C8B-B14F-4D97-AF65-F5344CB8AC3E}">
        <p14:creationId xmlns:p14="http://schemas.microsoft.com/office/powerpoint/2010/main" val="411275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ED13DD-E69A-46CD-87A5-B0E92D900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874" y="610160"/>
            <a:ext cx="10058400" cy="1077963"/>
          </a:xfrm>
        </p:spPr>
        <p:txBody>
          <a:bodyPr>
            <a:normAutofit fontScale="90000"/>
          </a:bodyPr>
          <a:lstStyle/>
          <a:p>
            <a:r>
              <a:rPr lang="ru-RU" dirty="0"/>
              <a:t>Порядок внутреннего мониторинга (ВМ) качества социальных услуг</a:t>
            </a:r>
            <a:endParaRPr lang="x-none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6CCF896-4E5B-4AE4-8D5A-6EB3A190D0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355878"/>
              </p:ext>
            </p:extLst>
          </p:nvPr>
        </p:nvGraphicFramePr>
        <p:xfrm>
          <a:off x="590843" y="1871002"/>
          <a:ext cx="11465169" cy="4614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68EFE1F-7BB0-4E73-909D-FB392CA61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63040" y="6459785"/>
            <a:ext cx="9158068" cy="365125"/>
          </a:xfrm>
        </p:spPr>
        <p:txBody>
          <a:bodyPr/>
          <a:lstStyle/>
          <a:p>
            <a:r>
              <a:rPr lang="ru-RU" sz="1400" dirty="0"/>
              <a:t>Республиканский методический совет по развитию системы социального обслуживания</a:t>
            </a:r>
            <a:endParaRPr lang="ru-BY" sz="1400" dirty="0"/>
          </a:p>
        </p:txBody>
      </p:sp>
    </p:spTree>
    <p:extLst>
      <p:ext uri="{BB962C8B-B14F-4D97-AF65-F5344CB8AC3E}">
        <p14:creationId xmlns:p14="http://schemas.microsoft.com/office/powerpoint/2010/main" val="3835026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BDBCFD-8102-46C4-9704-0A09EB2F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Основной субъект</a:t>
            </a:r>
            <a:endParaRPr lang="ru-BY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8D99BE-BD59-4D2D-BB76-363E00188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Непосредственно </a:t>
            </a:r>
            <a:r>
              <a:rPr lang="ru-RU" b="1" dirty="0"/>
              <a:t>само учреждение</a:t>
            </a:r>
            <a:r>
              <a:rPr lang="ru-RU" dirty="0"/>
              <a:t>!!! (комиссия + «В случае необходимости для обеспечения объективности результатов внутреннего мониторинга по решению директора учреждения к проведению внутреннего мониторинга могут привлекаться представители иных государственных учреждений социального обслуживания, имеющие необходимые профессиональные компетенции (с их согласия и согласия руководителя учреждения, в котором они работают)»)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«Инструкция может использоваться </a:t>
            </a:r>
            <a:r>
              <a:rPr lang="ru-RU" b="1" dirty="0"/>
              <a:t>местными исполнительными и распорядительными органами, Министерством труда и социальной защиты Республики Беларусь </a:t>
            </a:r>
            <a:r>
              <a:rPr lang="ru-RU" dirty="0"/>
              <a:t>в целях осуществления методического руководства подведомственными учреждениями </a:t>
            </a:r>
            <a:r>
              <a:rPr lang="ru-RU" dirty="0" err="1"/>
              <a:t>соцобслуживания</a:t>
            </a:r>
            <a:r>
              <a:rPr lang="ru-RU" dirty="0"/>
              <a:t>»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  <a:p>
            <a:endParaRPr lang="ru-BY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41D97A2-AA0D-4644-9847-114475F37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39816" y="6459785"/>
            <a:ext cx="8285870" cy="365125"/>
          </a:xfrm>
        </p:spPr>
        <p:txBody>
          <a:bodyPr/>
          <a:lstStyle/>
          <a:p>
            <a:r>
              <a:rPr lang="ru-RU" sz="1400" dirty="0"/>
              <a:t>Республиканский методический совет по развитию системы социального обслуживания</a:t>
            </a:r>
            <a:endParaRPr lang="ru-BY" sz="1400" dirty="0"/>
          </a:p>
        </p:txBody>
      </p:sp>
    </p:spTree>
    <p:extLst>
      <p:ext uri="{BB962C8B-B14F-4D97-AF65-F5344CB8AC3E}">
        <p14:creationId xmlns:p14="http://schemas.microsoft.com/office/powerpoint/2010/main" val="1996745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ED88B0-0240-4E00-9F81-4DC88901E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Целостная система ВМ</a:t>
            </a:r>
            <a:endParaRPr lang="ru-BY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ABF492B6-331B-47E3-80B1-A84F578D88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778925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BCB2F66-7175-45DD-B942-9889C0573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0326" y="6459785"/>
            <a:ext cx="8947051" cy="365125"/>
          </a:xfrm>
        </p:spPr>
        <p:txBody>
          <a:bodyPr/>
          <a:lstStyle/>
          <a:p>
            <a:r>
              <a:rPr lang="ru-RU" sz="1400" dirty="0"/>
              <a:t>Республиканский методический совет по развитию системы социального обслуживания</a:t>
            </a:r>
            <a:endParaRPr lang="ru-BY" sz="14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914400" y="2715491"/>
            <a:ext cx="3422073" cy="2687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 flipV="1">
            <a:off x="7966364" y="2715491"/>
            <a:ext cx="3671454" cy="2687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93897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207</TotalTime>
  <Words>716</Words>
  <Application>Microsoft Office PowerPoint</Application>
  <PresentationFormat>Широкоэкранный</PresentationFormat>
  <Paragraphs>99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Ретро</vt:lpstr>
      <vt:lpstr>Формирование системы внутреннего мониторинга и оценки качества социальных услуг государственных учреждений социального обслуживания</vt:lpstr>
      <vt:lpstr>Основной документ</vt:lpstr>
      <vt:lpstr>Назначение</vt:lpstr>
      <vt:lpstr>Этапы разработки</vt:lpstr>
      <vt:lpstr>Объект мониторинга</vt:lpstr>
      <vt:lpstr>Основы внутреннего мониторинга</vt:lpstr>
      <vt:lpstr>Порядок внутреннего мониторинга (ВМ) качества социальных услуг</vt:lpstr>
      <vt:lpstr>Основной субъект</vt:lpstr>
      <vt:lpstr>Целостная система ВМ</vt:lpstr>
      <vt:lpstr>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системы внутреннего мониторинга и оценки качества социальных услуг государственных учреждений социального обслуживания</dc:title>
  <dc:creator>Милькота Наталия Вацлавовна</dc:creator>
  <cp:lastModifiedBy>Пользователь Windows</cp:lastModifiedBy>
  <cp:revision>19</cp:revision>
  <dcterms:created xsi:type="dcterms:W3CDTF">2019-08-02T05:53:51Z</dcterms:created>
  <dcterms:modified xsi:type="dcterms:W3CDTF">2019-08-06T20:17:56Z</dcterms:modified>
</cp:coreProperties>
</file>